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5" r:id="rId1"/>
  </p:sldMasterIdLst>
  <p:notesMasterIdLst>
    <p:notesMasterId r:id="rId48"/>
  </p:notesMasterIdLst>
  <p:handoutMasterIdLst>
    <p:handoutMasterId r:id="rId49"/>
  </p:handoutMasterIdLst>
  <p:sldIdLst>
    <p:sldId id="356" r:id="rId2"/>
    <p:sldId id="256" r:id="rId3"/>
    <p:sldId id="333" r:id="rId4"/>
    <p:sldId id="353" r:id="rId5"/>
    <p:sldId id="334" r:id="rId6"/>
    <p:sldId id="335" r:id="rId7"/>
    <p:sldId id="336" r:id="rId8"/>
    <p:sldId id="337" r:id="rId9"/>
    <p:sldId id="338" r:id="rId10"/>
    <p:sldId id="292" r:id="rId11"/>
    <p:sldId id="310" r:id="rId12"/>
    <p:sldId id="258" r:id="rId13"/>
    <p:sldId id="293" r:id="rId14"/>
    <p:sldId id="295" r:id="rId15"/>
    <p:sldId id="294" r:id="rId16"/>
    <p:sldId id="290" r:id="rId17"/>
    <p:sldId id="314" r:id="rId18"/>
    <p:sldId id="316" r:id="rId19"/>
    <p:sldId id="357" r:id="rId20"/>
    <p:sldId id="265" r:id="rId21"/>
    <p:sldId id="358" r:id="rId22"/>
    <p:sldId id="306" r:id="rId23"/>
    <p:sldId id="355" r:id="rId24"/>
    <p:sldId id="311" r:id="rId25"/>
    <p:sldId id="259" r:id="rId26"/>
    <p:sldId id="267" r:id="rId27"/>
    <p:sldId id="268" r:id="rId28"/>
    <p:sldId id="359" r:id="rId29"/>
    <p:sldId id="270" r:id="rId30"/>
    <p:sldId id="328" r:id="rId31"/>
    <p:sldId id="321" r:id="rId32"/>
    <p:sldId id="319" r:id="rId33"/>
    <p:sldId id="339" r:id="rId34"/>
    <p:sldId id="340" r:id="rId35"/>
    <p:sldId id="341" r:id="rId36"/>
    <p:sldId id="354" r:id="rId37"/>
    <p:sldId id="342" r:id="rId38"/>
    <p:sldId id="343" r:id="rId39"/>
    <p:sldId id="344" r:id="rId40"/>
    <p:sldId id="345" r:id="rId41"/>
    <p:sldId id="346" r:id="rId42"/>
    <p:sldId id="348" r:id="rId43"/>
    <p:sldId id="349" r:id="rId44"/>
    <p:sldId id="352" r:id="rId45"/>
    <p:sldId id="350" r:id="rId46"/>
    <p:sldId id="351" r:id="rId47"/>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46" autoAdjust="0"/>
    <p:restoredTop sz="94403" autoAdjust="0"/>
  </p:normalViewPr>
  <p:slideViewPr>
    <p:cSldViewPr>
      <p:cViewPr varScale="1">
        <p:scale>
          <a:sx n="134" d="100"/>
          <a:sy n="134" d="100"/>
        </p:scale>
        <p:origin x="88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427EF7-764E-3946-A1ED-8AD4E4228C2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A90E951-BDA5-0549-9D48-457488437AB6}">
      <dgm:prSet custT="1"/>
      <dgm:spPr/>
      <dgm:t>
        <a:bodyPr/>
        <a:lstStyle/>
        <a:p>
          <a:r>
            <a:rPr lang="en-CA" sz="2100" b="1" dirty="0">
              <a:solidFill>
                <a:srgbClr val="C00000"/>
              </a:solidFill>
            </a:rPr>
            <a:t>Irritability</a:t>
          </a:r>
        </a:p>
      </dgm:t>
    </dgm:pt>
    <dgm:pt modelId="{31145823-0697-C140-93EF-69388C746148}" type="parTrans" cxnId="{D8FE5BDF-A3ED-964B-BC8D-608B183D0553}">
      <dgm:prSet/>
      <dgm:spPr/>
      <dgm:t>
        <a:bodyPr/>
        <a:lstStyle/>
        <a:p>
          <a:endParaRPr lang="en-US"/>
        </a:p>
      </dgm:t>
    </dgm:pt>
    <dgm:pt modelId="{B8992B5C-1FD7-CE45-8376-D3743FFCA6AA}" type="sibTrans" cxnId="{D8FE5BDF-A3ED-964B-BC8D-608B183D0553}">
      <dgm:prSet/>
      <dgm:spPr/>
      <dgm:t>
        <a:bodyPr/>
        <a:lstStyle/>
        <a:p>
          <a:endParaRPr lang="en-US"/>
        </a:p>
      </dgm:t>
    </dgm:pt>
    <dgm:pt modelId="{5183437F-BD52-644D-ACE2-C840F2E1FDF7}">
      <dgm:prSet/>
      <dgm:spPr/>
      <dgm:t>
        <a:bodyPr/>
        <a:lstStyle/>
        <a:p>
          <a:r>
            <a:rPr lang="en-CA" dirty="0"/>
            <a:t>Deeply engrained and </a:t>
          </a:r>
          <a:r>
            <a:rPr lang="en-CA" dirty="0">
              <a:solidFill>
                <a:srgbClr val="C00000"/>
              </a:solidFill>
            </a:rPr>
            <a:t>distressing pessimism:</a:t>
          </a:r>
          <a:r>
            <a:rPr lang="en-CA" dirty="0"/>
            <a:t> the belief that ‘disaster is just around the corner’. Freud called this trait ‘anxious expectation’.</a:t>
          </a:r>
        </a:p>
      </dgm:t>
    </dgm:pt>
    <dgm:pt modelId="{B3DB343D-2F50-3448-B1BC-95E47AC34B6F}" type="parTrans" cxnId="{B5ADB3BD-6829-7A4E-B0E0-E7F3E4B60EE2}">
      <dgm:prSet/>
      <dgm:spPr/>
      <dgm:t>
        <a:bodyPr/>
        <a:lstStyle/>
        <a:p>
          <a:endParaRPr lang="en-US"/>
        </a:p>
      </dgm:t>
    </dgm:pt>
    <dgm:pt modelId="{A019ED14-F41B-624D-98C8-5F9FC588E7C4}" type="sibTrans" cxnId="{B5ADB3BD-6829-7A4E-B0E0-E7F3E4B60EE2}">
      <dgm:prSet/>
      <dgm:spPr/>
      <dgm:t>
        <a:bodyPr/>
        <a:lstStyle/>
        <a:p>
          <a:endParaRPr lang="en-US"/>
        </a:p>
      </dgm:t>
    </dgm:pt>
    <dgm:pt modelId="{98144827-BA51-784D-BE5D-D9853DBCE094}">
      <dgm:prSet custT="1"/>
      <dgm:spPr/>
      <dgm:t>
        <a:bodyPr/>
        <a:lstStyle/>
        <a:p>
          <a:r>
            <a:rPr lang="en-CA" sz="2100" dirty="0">
              <a:solidFill>
                <a:srgbClr val="C00000"/>
              </a:solidFill>
            </a:rPr>
            <a:t>Panic attacks </a:t>
          </a:r>
          <a:r>
            <a:rPr lang="en-CA" sz="2100" dirty="0"/>
            <a:t>– difficulty breathing, pains in the chest, sweating, vertigo and trembling.</a:t>
          </a:r>
        </a:p>
      </dgm:t>
    </dgm:pt>
    <dgm:pt modelId="{DFE355AD-DCA0-9B4E-A375-34DFF4CBE649}" type="parTrans" cxnId="{297357F3-8B79-C047-A640-B0E613E7357B}">
      <dgm:prSet/>
      <dgm:spPr/>
      <dgm:t>
        <a:bodyPr/>
        <a:lstStyle/>
        <a:p>
          <a:endParaRPr lang="en-US"/>
        </a:p>
      </dgm:t>
    </dgm:pt>
    <dgm:pt modelId="{DE4C8F93-BD48-5542-BDE9-D8F2C77A72DA}" type="sibTrans" cxnId="{297357F3-8B79-C047-A640-B0E613E7357B}">
      <dgm:prSet/>
      <dgm:spPr/>
      <dgm:t>
        <a:bodyPr/>
        <a:lstStyle/>
        <a:p>
          <a:endParaRPr lang="en-US"/>
        </a:p>
      </dgm:t>
    </dgm:pt>
    <dgm:pt modelId="{7882BB39-3555-3748-9834-6818EAD4514B}">
      <dgm:prSet/>
      <dgm:spPr/>
      <dgm:t>
        <a:bodyPr/>
        <a:lstStyle/>
        <a:p>
          <a:r>
            <a:rPr lang="en-CA" dirty="0"/>
            <a:t>Waking up at night in </a:t>
          </a:r>
          <a:r>
            <a:rPr lang="en-CA" dirty="0">
              <a:solidFill>
                <a:srgbClr val="C00000"/>
              </a:solidFill>
            </a:rPr>
            <a:t>fear.</a:t>
          </a:r>
        </a:p>
      </dgm:t>
    </dgm:pt>
    <dgm:pt modelId="{A5F9BFF5-4524-9F40-B98D-F4C6634BDDBB}" type="parTrans" cxnId="{6224E47A-DFA2-E145-A4F6-FC189AC0E4A6}">
      <dgm:prSet/>
      <dgm:spPr/>
      <dgm:t>
        <a:bodyPr/>
        <a:lstStyle/>
        <a:p>
          <a:endParaRPr lang="en-US"/>
        </a:p>
      </dgm:t>
    </dgm:pt>
    <dgm:pt modelId="{D0035701-D241-8D49-8DDB-A93110F16340}" type="sibTrans" cxnId="{6224E47A-DFA2-E145-A4F6-FC189AC0E4A6}">
      <dgm:prSet/>
      <dgm:spPr/>
      <dgm:t>
        <a:bodyPr/>
        <a:lstStyle/>
        <a:p>
          <a:endParaRPr lang="en-US"/>
        </a:p>
      </dgm:t>
    </dgm:pt>
    <dgm:pt modelId="{94050B69-06BB-5547-8CBC-6FF6F1964556}">
      <dgm:prSet/>
      <dgm:spPr/>
      <dgm:t>
        <a:bodyPr/>
        <a:lstStyle/>
        <a:p>
          <a:r>
            <a:rPr lang="en-CA" dirty="0">
              <a:solidFill>
                <a:srgbClr val="C00000"/>
              </a:solidFill>
            </a:rPr>
            <a:t>Vertigo</a:t>
          </a:r>
          <a:r>
            <a:rPr lang="en-CA" dirty="0"/>
            <a:t> – feels like the ground is rocking or legs giving way</a:t>
          </a:r>
        </a:p>
      </dgm:t>
    </dgm:pt>
    <dgm:pt modelId="{22DE590D-2DFE-0A41-AA2B-13121852618C}" type="parTrans" cxnId="{BF4C3599-9AD0-9E41-B49D-47FFEB2BA58F}">
      <dgm:prSet/>
      <dgm:spPr/>
      <dgm:t>
        <a:bodyPr/>
        <a:lstStyle/>
        <a:p>
          <a:endParaRPr lang="en-US"/>
        </a:p>
      </dgm:t>
    </dgm:pt>
    <dgm:pt modelId="{8ECB1838-4719-E64E-AA9A-F7E015E8C69C}" type="sibTrans" cxnId="{BF4C3599-9AD0-9E41-B49D-47FFEB2BA58F}">
      <dgm:prSet/>
      <dgm:spPr/>
      <dgm:t>
        <a:bodyPr/>
        <a:lstStyle/>
        <a:p>
          <a:endParaRPr lang="en-US"/>
        </a:p>
      </dgm:t>
    </dgm:pt>
    <dgm:pt modelId="{8D15DD0C-EC22-9C47-BB7A-70F67E2F64CB}" type="pres">
      <dgm:prSet presAssocID="{18427EF7-764E-3946-A1ED-8AD4E4228C2E}" presName="Name0" presStyleCnt="0">
        <dgm:presLayoutVars>
          <dgm:chPref val="3"/>
          <dgm:dir/>
          <dgm:animLvl val="lvl"/>
          <dgm:resizeHandles/>
        </dgm:presLayoutVars>
      </dgm:prSet>
      <dgm:spPr/>
    </dgm:pt>
    <dgm:pt modelId="{E5BBFC40-F888-544D-8889-C8974ADF4A0E}" type="pres">
      <dgm:prSet presAssocID="{9A90E951-BDA5-0549-9D48-457488437AB6}" presName="horFlow" presStyleCnt="0"/>
      <dgm:spPr/>
    </dgm:pt>
    <dgm:pt modelId="{A74357D9-5442-CC46-B847-A35B1F523BEA}" type="pres">
      <dgm:prSet presAssocID="{9A90E951-BDA5-0549-9D48-457488437AB6}" presName="bigChev" presStyleLbl="node1" presStyleIdx="0" presStyleCnt="5" custScaleX="404344" custLinFactNeighborX="11314" custLinFactNeighborY="9283"/>
      <dgm:spPr/>
    </dgm:pt>
    <dgm:pt modelId="{6A2AAC09-11AD-FB4D-84AD-EBCEE93E7E72}" type="pres">
      <dgm:prSet presAssocID="{9A90E951-BDA5-0549-9D48-457488437AB6}" presName="vSp" presStyleCnt="0"/>
      <dgm:spPr/>
    </dgm:pt>
    <dgm:pt modelId="{EAC0E1F0-8C63-3642-B7E2-9B1A716143F9}" type="pres">
      <dgm:prSet presAssocID="{5183437F-BD52-644D-ACE2-C840F2E1FDF7}" presName="horFlow" presStyleCnt="0"/>
      <dgm:spPr/>
    </dgm:pt>
    <dgm:pt modelId="{E2583EE0-11F5-DD4C-96B7-5F46A596EBCF}" type="pres">
      <dgm:prSet presAssocID="{5183437F-BD52-644D-ACE2-C840F2E1FDF7}" presName="bigChev" presStyleLbl="node1" presStyleIdx="1" presStyleCnt="5" custScaleX="404743" custLinFactNeighborY="7966"/>
      <dgm:spPr/>
    </dgm:pt>
    <dgm:pt modelId="{752FE707-08E3-7741-8ADF-1442E27CA851}" type="pres">
      <dgm:prSet presAssocID="{5183437F-BD52-644D-ACE2-C840F2E1FDF7}" presName="vSp" presStyleCnt="0"/>
      <dgm:spPr/>
    </dgm:pt>
    <dgm:pt modelId="{D2EB64F2-69D0-DA4D-80C7-5C82F31F8C79}" type="pres">
      <dgm:prSet presAssocID="{98144827-BA51-784D-BE5D-D9853DBCE094}" presName="horFlow" presStyleCnt="0"/>
      <dgm:spPr/>
    </dgm:pt>
    <dgm:pt modelId="{27754352-5135-0641-BF54-E1ABFCB521D3}" type="pres">
      <dgm:prSet presAssocID="{98144827-BA51-784D-BE5D-D9853DBCE094}" presName="bigChev" presStyleLbl="node1" presStyleIdx="2" presStyleCnt="5" custScaleX="404743" custLinFactNeighborX="3625" custLinFactNeighborY="7445"/>
      <dgm:spPr/>
    </dgm:pt>
    <dgm:pt modelId="{D95C520A-F3F2-3B48-89A7-BD3D3C696A48}" type="pres">
      <dgm:prSet presAssocID="{98144827-BA51-784D-BE5D-D9853DBCE094}" presName="vSp" presStyleCnt="0"/>
      <dgm:spPr/>
    </dgm:pt>
    <dgm:pt modelId="{943ECE82-7684-2A4F-BB53-5CC6A25411DE}" type="pres">
      <dgm:prSet presAssocID="{7882BB39-3555-3748-9834-6818EAD4514B}" presName="horFlow" presStyleCnt="0"/>
      <dgm:spPr/>
    </dgm:pt>
    <dgm:pt modelId="{4E817967-5048-BB4E-AF69-622BD70BA9F9}" type="pres">
      <dgm:prSet presAssocID="{7882BB39-3555-3748-9834-6818EAD4514B}" presName="bigChev" presStyleLbl="node1" presStyleIdx="3" presStyleCnt="5" custScaleX="403547" custLinFactNeighborX="1196" custLinFactNeighborY="6924"/>
      <dgm:spPr/>
    </dgm:pt>
    <dgm:pt modelId="{412FA40F-2D97-F846-9CF7-442D424D3AC3}" type="pres">
      <dgm:prSet presAssocID="{7882BB39-3555-3748-9834-6818EAD4514B}" presName="vSp" presStyleCnt="0"/>
      <dgm:spPr/>
    </dgm:pt>
    <dgm:pt modelId="{153B0F57-B8C1-AD4B-89D9-08E7B12A9B80}" type="pres">
      <dgm:prSet presAssocID="{94050B69-06BB-5547-8CBC-6FF6F1964556}" presName="horFlow" presStyleCnt="0"/>
      <dgm:spPr/>
    </dgm:pt>
    <dgm:pt modelId="{9FC858D4-FA79-B440-B8D7-CD6FBAB00FB0}" type="pres">
      <dgm:prSet presAssocID="{94050B69-06BB-5547-8CBC-6FF6F1964556}" presName="bigChev" presStyleLbl="node1" presStyleIdx="4" presStyleCnt="5" custScaleX="403945" custLinFactNeighborY="10427"/>
      <dgm:spPr/>
    </dgm:pt>
  </dgm:ptLst>
  <dgm:cxnLst>
    <dgm:cxn modelId="{83B0FF1E-9EA4-A64D-A983-D5DF532C0372}" type="presOf" srcId="{18427EF7-764E-3946-A1ED-8AD4E4228C2E}" destId="{8D15DD0C-EC22-9C47-BB7A-70F67E2F64CB}" srcOrd="0" destOrd="0" presId="urn:microsoft.com/office/officeart/2005/8/layout/lProcess3"/>
    <dgm:cxn modelId="{6224E47A-DFA2-E145-A4F6-FC189AC0E4A6}" srcId="{18427EF7-764E-3946-A1ED-8AD4E4228C2E}" destId="{7882BB39-3555-3748-9834-6818EAD4514B}" srcOrd="3" destOrd="0" parTransId="{A5F9BFF5-4524-9F40-B98D-F4C6634BDDBB}" sibTransId="{D0035701-D241-8D49-8DDB-A93110F16340}"/>
    <dgm:cxn modelId="{1F5C9083-4EC5-A24D-AE56-D4BBCF9D2343}" type="presOf" srcId="{5183437F-BD52-644D-ACE2-C840F2E1FDF7}" destId="{E2583EE0-11F5-DD4C-96B7-5F46A596EBCF}" srcOrd="0" destOrd="0" presId="urn:microsoft.com/office/officeart/2005/8/layout/lProcess3"/>
    <dgm:cxn modelId="{CB51F48F-2620-314E-AD62-D5263765FCB4}" type="presOf" srcId="{7882BB39-3555-3748-9834-6818EAD4514B}" destId="{4E817967-5048-BB4E-AF69-622BD70BA9F9}" srcOrd="0" destOrd="0" presId="urn:microsoft.com/office/officeart/2005/8/layout/lProcess3"/>
    <dgm:cxn modelId="{28B52F97-9D1F-974A-940F-9156759780E1}" type="presOf" srcId="{98144827-BA51-784D-BE5D-D9853DBCE094}" destId="{27754352-5135-0641-BF54-E1ABFCB521D3}" srcOrd="0" destOrd="0" presId="urn:microsoft.com/office/officeart/2005/8/layout/lProcess3"/>
    <dgm:cxn modelId="{BF4C3599-9AD0-9E41-B49D-47FFEB2BA58F}" srcId="{18427EF7-764E-3946-A1ED-8AD4E4228C2E}" destId="{94050B69-06BB-5547-8CBC-6FF6F1964556}" srcOrd="4" destOrd="0" parTransId="{22DE590D-2DFE-0A41-AA2B-13121852618C}" sibTransId="{8ECB1838-4719-E64E-AA9A-F7E015E8C69C}"/>
    <dgm:cxn modelId="{B5ADB3BD-6829-7A4E-B0E0-E7F3E4B60EE2}" srcId="{18427EF7-764E-3946-A1ED-8AD4E4228C2E}" destId="{5183437F-BD52-644D-ACE2-C840F2E1FDF7}" srcOrd="1" destOrd="0" parTransId="{B3DB343D-2F50-3448-B1BC-95E47AC34B6F}" sibTransId="{A019ED14-F41B-624D-98C8-5F9FC588E7C4}"/>
    <dgm:cxn modelId="{1528E1DD-D8A0-B540-B279-FB0F703AD831}" type="presOf" srcId="{9A90E951-BDA5-0549-9D48-457488437AB6}" destId="{A74357D9-5442-CC46-B847-A35B1F523BEA}" srcOrd="0" destOrd="0" presId="urn:microsoft.com/office/officeart/2005/8/layout/lProcess3"/>
    <dgm:cxn modelId="{D8FE5BDF-A3ED-964B-BC8D-608B183D0553}" srcId="{18427EF7-764E-3946-A1ED-8AD4E4228C2E}" destId="{9A90E951-BDA5-0549-9D48-457488437AB6}" srcOrd="0" destOrd="0" parTransId="{31145823-0697-C140-93EF-69388C746148}" sibTransId="{B8992B5C-1FD7-CE45-8376-D3743FFCA6AA}"/>
    <dgm:cxn modelId="{573975E5-E153-4A45-8E97-02CC47628C32}" type="presOf" srcId="{94050B69-06BB-5547-8CBC-6FF6F1964556}" destId="{9FC858D4-FA79-B440-B8D7-CD6FBAB00FB0}" srcOrd="0" destOrd="0" presId="urn:microsoft.com/office/officeart/2005/8/layout/lProcess3"/>
    <dgm:cxn modelId="{297357F3-8B79-C047-A640-B0E613E7357B}" srcId="{18427EF7-764E-3946-A1ED-8AD4E4228C2E}" destId="{98144827-BA51-784D-BE5D-D9853DBCE094}" srcOrd="2" destOrd="0" parTransId="{DFE355AD-DCA0-9B4E-A375-34DFF4CBE649}" sibTransId="{DE4C8F93-BD48-5542-BDE9-D8F2C77A72DA}"/>
    <dgm:cxn modelId="{7D8B0D5D-62DB-D441-9C9F-69455E79F6A5}" type="presParOf" srcId="{8D15DD0C-EC22-9C47-BB7A-70F67E2F64CB}" destId="{E5BBFC40-F888-544D-8889-C8974ADF4A0E}" srcOrd="0" destOrd="0" presId="urn:microsoft.com/office/officeart/2005/8/layout/lProcess3"/>
    <dgm:cxn modelId="{46C9558C-A0F6-C547-8F1F-67FB76494564}" type="presParOf" srcId="{E5BBFC40-F888-544D-8889-C8974ADF4A0E}" destId="{A74357D9-5442-CC46-B847-A35B1F523BEA}" srcOrd="0" destOrd="0" presId="urn:microsoft.com/office/officeart/2005/8/layout/lProcess3"/>
    <dgm:cxn modelId="{3ED9300B-82FA-6B42-9929-1E990412D7EA}" type="presParOf" srcId="{8D15DD0C-EC22-9C47-BB7A-70F67E2F64CB}" destId="{6A2AAC09-11AD-FB4D-84AD-EBCEE93E7E72}" srcOrd="1" destOrd="0" presId="urn:microsoft.com/office/officeart/2005/8/layout/lProcess3"/>
    <dgm:cxn modelId="{A58BA5EE-5E8F-3C41-9BE0-5A80784B0F25}" type="presParOf" srcId="{8D15DD0C-EC22-9C47-BB7A-70F67E2F64CB}" destId="{EAC0E1F0-8C63-3642-B7E2-9B1A716143F9}" srcOrd="2" destOrd="0" presId="urn:microsoft.com/office/officeart/2005/8/layout/lProcess3"/>
    <dgm:cxn modelId="{47A2C74A-ECEA-6E4B-BE05-972EC3C62B68}" type="presParOf" srcId="{EAC0E1F0-8C63-3642-B7E2-9B1A716143F9}" destId="{E2583EE0-11F5-DD4C-96B7-5F46A596EBCF}" srcOrd="0" destOrd="0" presId="urn:microsoft.com/office/officeart/2005/8/layout/lProcess3"/>
    <dgm:cxn modelId="{25519EAF-2ED1-EC40-A6F7-37C41ED38CDB}" type="presParOf" srcId="{8D15DD0C-EC22-9C47-BB7A-70F67E2F64CB}" destId="{752FE707-08E3-7741-8ADF-1442E27CA851}" srcOrd="3" destOrd="0" presId="urn:microsoft.com/office/officeart/2005/8/layout/lProcess3"/>
    <dgm:cxn modelId="{D33E9FB2-B368-C54A-BDE7-2FC51AF56305}" type="presParOf" srcId="{8D15DD0C-EC22-9C47-BB7A-70F67E2F64CB}" destId="{D2EB64F2-69D0-DA4D-80C7-5C82F31F8C79}" srcOrd="4" destOrd="0" presId="urn:microsoft.com/office/officeart/2005/8/layout/lProcess3"/>
    <dgm:cxn modelId="{ADBE7943-E75D-2F4C-A993-08682F441288}" type="presParOf" srcId="{D2EB64F2-69D0-DA4D-80C7-5C82F31F8C79}" destId="{27754352-5135-0641-BF54-E1ABFCB521D3}" srcOrd="0" destOrd="0" presId="urn:microsoft.com/office/officeart/2005/8/layout/lProcess3"/>
    <dgm:cxn modelId="{F424FC19-4196-754F-A214-86CD462486EA}" type="presParOf" srcId="{8D15DD0C-EC22-9C47-BB7A-70F67E2F64CB}" destId="{D95C520A-F3F2-3B48-89A7-BD3D3C696A48}" srcOrd="5" destOrd="0" presId="urn:microsoft.com/office/officeart/2005/8/layout/lProcess3"/>
    <dgm:cxn modelId="{AC4C18FD-1F97-4841-A5A0-48B3E275831D}" type="presParOf" srcId="{8D15DD0C-EC22-9C47-BB7A-70F67E2F64CB}" destId="{943ECE82-7684-2A4F-BB53-5CC6A25411DE}" srcOrd="6" destOrd="0" presId="urn:microsoft.com/office/officeart/2005/8/layout/lProcess3"/>
    <dgm:cxn modelId="{EE590A4C-AA07-644B-81BA-7595EB90880E}" type="presParOf" srcId="{943ECE82-7684-2A4F-BB53-5CC6A25411DE}" destId="{4E817967-5048-BB4E-AF69-622BD70BA9F9}" srcOrd="0" destOrd="0" presId="urn:microsoft.com/office/officeart/2005/8/layout/lProcess3"/>
    <dgm:cxn modelId="{9E2E3C42-DE95-7C46-9793-23C4AFCAA1BC}" type="presParOf" srcId="{8D15DD0C-EC22-9C47-BB7A-70F67E2F64CB}" destId="{412FA40F-2D97-F846-9CF7-442D424D3AC3}" srcOrd="7" destOrd="0" presId="urn:microsoft.com/office/officeart/2005/8/layout/lProcess3"/>
    <dgm:cxn modelId="{2AC72637-DE96-654E-B016-FFE27161E1D9}" type="presParOf" srcId="{8D15DD0C-EC22-9C47-BB7A-70F67E2F64CB}" destId="{153B0F57-B8C1-AD4B-89D9-08E7B12A9B80}" srcOrd="8" destOrd="0" presId="urn:microsoft.com/office/officeart/2005/8/layout/lProcess3"/>
    <dgm:cxn modelId="{7B638323-A6E7-6242-82FD-2262597DE493}" type="presParOf" srcId="{153B0F57-B8C1-AD4B-89D9-08E7B12A9B80}" destId="{9FC858D4-FA79-B440-B8D7-CD6FBAB00FB0}"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341A6B-CE61-1845-BF1D-5D060C74881A}"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A64C62C2-77FB-D549-9110-FE22F2C43759}">
      <dgm:prSet custT="1"/>
      <dgm:spPr/>
      <dgm:t>
        <a:bodyPr/>
        <a:lstStyle/>
        <a:p>
          <a:r>
            <a:rPr lang="en-CA" sz="2400" dirty="0">
              <a:solidFill>
                <a:srgbClr val="C00000"/>
              </a:solidFill>
            </a:rPr>
            <a:t>Phobias</a:t>
          </a:r>
          <a:r>
            <a:rPr lang="en-CA" sz="600" dirty="0"/>
            <a:t>s</a:t>
          </a:r>
        </a:p>
      </dgm:t>
    </dgm:pt>
    <dgm:pt modelId="{C76F3F65-613D-2444-875F-B4EBF30EB148}" type="parTrans" cxnId="{F08212DF-A563-034D-92EB-C7093E82D8E0}">
      <dgm:prSet/>
      <dgm:spPr/>
      <dgm:t>
        <a:bodyPr/>
        <a:lstStyle/>
        <a:p>
          <a:endParaRPr lang="en-US"/>
        </a:p>
      </dgm:t>
    </dgm:pt>
    <dgm:pt modelId="{890CFCDD-2C51-174F-9253-546403779C4C}" type="sibTrans" cxnId="{F08212DF-A563-034D-92EB-C7093E82D8E0}">
      <dgm:prSet/>
      <dgm:spPr/>
      <dgm:t>
        <a:bodyPr/>
        <a:lstStyle/>
        <a:p>
          <a:endParaRPr lang="en-US"/>
        </a:p>
      </dgm:t>
    </dgm:pt>
    <dgm:pt modelId="{9C0AD32F-0B12-B544-8CED-6756D1B37588}">
      <dgm:prSet custT="1"/>
      <dgm:spPr/>
      <dgm:t>
        <a:bodyPr/>
        <a:lstStyle/>
        <a:p>
          <a:r>
            <a:rPr lang="en-CA" sz="2400" dirty="0"/>
            <a:t>Feelings of </a:t>
          </a:r>
          <a:r>
            <a:rPr lang="en-CA" sz="2400" dirty="0">
              <a:solidFill>
                <a:srgbClr val="C00000"/>
              </a:solidFill>
            </a:rPr>
            <a:t>nausea</a:t>
          </a:r>
          <a:r>
            <a:rPr lang="en-CA" sz="2400" dirty="0"/>
            <a:t>, </a:t>
          </a:r>
          <a:r>
            <a:rPr lang="en-CA" sz="2400" dirty="0">
              <a:solidFill>
                <a:srgbClr val="C00000"/>
              </a:solidFill>
            </a:rPr>
            <a:t>ravenous hunger</a:t>
          </a:r>
          <a:r>
            <a:rPr lang="en-CA" sz="2400" dirty="0"/>
            <a:t>, or </a:t>
          </a:r>
          <a:r>
            <a:rPr lang="en-CA" sz="2400" dirty="0">
              <a:solidFill>
                <a:srgbClr val="C00000"/>
              </a:solidFill>
            </a:rPr>
            <a:t>diarrhea</a:t>
          </a:r>
        </a:p>
      </dgm:t>
    </dgm:pt>
    <dgm:pt modelId="{33A58C00-9A93-F44C-8084-086DA18AFE96}" type="parTrans" cxnId="{C49418D9-B661-2C4D-A803-64AED4D9AA4F}">
      <dgm:prSet/>
      <dgm:spPr/>
      <dgm:t>
        <a:bodyPr/>
        <a:lstStyle/>
        <a:p>
          <a:endParaRPr lang="en-US"/>
        </a:p>
      </dgm:t>
    </dgm:pt>
    <dgm:pt modelId="{DA0CFB22-FD38-0440-ABF0-FF0AA67369DD}" type="sibTrans" cxnId="{C49418D9-B661-2C4D-A803-64AED4D9AA4F}">
      <dgm:prSet/>
      <dgm:spPr/>
      <dgm:t>
        <a:bodyPr/>
        <a:lstStyle/>
        <a:p>
          <a:endParaRPr lang="en-US"/>
        </a:p>
      </dgm:t>
    </dgm:pt>
    <dgm:pt modelId="{9CD5C9B0-4D4B-5847-820D-36324BC17F44}">
      <dgm:prSet custT="1"/>
      <dgm:spPr/>
      <dgm:t>
        <a:bodyPr/>
        <a:lstStyle/>
        <a:p>
          <a:r>
            <a:rPr lang="en-CA" sz="2400" dirty="0"/>
            <a:t>Tingling of the skin (</a:t>
          </a:r>
          <a:r>
            <a:rPr lang="en-CA" sz="2400" dirty="0">
              <a:solidFill>
                <a:srgbClr val="C00000"/>
              </a:solidFill>
            </a:rPr>
            <a:t>pins and needles</a:t>
          </a:r>
          <a:r>
            <a:rPr lang="en-CA" sz="2400" dirty="0"/>
            <a:t>) or numbness.</a:t>
          </a:r>
        </a:p>
      </dgm:t>
    </dgm:pt>
    <dgm:pt modelId="{E3388A48-30EE-974F-984A-305B7BDD0255}" type="parTrans" cxnId="{149A5498-9245-CB4F-BBE0-1466F793AD02}">
      <dgm:prSet/>
      <dgm:spPr/>
      <dgm:t>
        <a:bodyPr/>
        <a:lstStyle/>
        <a:p>
          <a:endParaRPr lang="en-US"/>
        </a:p>
      </dgm:t>
    </dgm:pt>
    <dgm:pt modelId="{2869FCA3-3DCE-494C-B143-ADF7B9C949C8}" type="sibTrans" cxnId="{149A5498-9245-CB4F-BBE0-1466F793AD02}">
      <dgm:prSet/>
      <dgm:spPr/>
      <dgm:t>
        <a:bodyPr/>
        <a:lstStyle/>
        <a:p>
          <a:endParaRPr lang="en-US"/>
        </a:p>
      </dgm:t>
    </dgm:pt>
    <dgm:pt modelId="{F4FD0289-7F7F-E148-8522-860D06A4922C}" type="pres">
      <dgm:prSet presAssocID="{18341A6B-CE61-1845-BF1D-5D060C74881A}" presName="Name0" presStyleCnt="0">
        <dgm:presLayoutVars>
          <dgm:chPref val="3"/>
          <dgm:dir/>
          <dgm:animLvl val="lvl"/>
          <dgm:resizeHandles/>
        </dgm:presLayoutVars>
      </dgm:prSet>
      <dgm:spPr/>
    </dgm:pt>
    <dgm:pt modelId="{E4413F6A-3605-4344-9D3C-2E188208E5FF}" type="pres">
      <dgm:prSet presAssocID="{A64C62C2-77FB-D549-9110-FE22F2C43759}" presName="horFlow" presStyleCnt="0"/>
      <dgm:spPr/>
    </dgm:pt>
    <dgm:pt modelId="{77454EB6-34D6-D840-A8A7-63E42E31ABB0}" type="pres">
      <dgm:prSet presAssocID="{A64C62C2-77FB-D549-9110-FE22F2C43759}" presName="bigChev" presStyleLbl="node1" presStyleIdx="0" presStyleCnt="3" custScaleX="463348" custLinFactNeighborX="2786" custLinFactNeighborY="-83586"/>
      <dgm:spPr/>
    </dgm:pt>
    <dgm:pt modelId="{7FC16081-6714-BC40-A738-A087D7A44847}" type="pres">
      <dgm:prSet presAssocID="{A64C62C2-77FB-D549-9110-FE22F2C43759}" presName="vSp" presStyleCnt="0"/>
      <dgm:spPr/>
    </dgm:pt>
    <dgm:pt modelId="{B767860A-47C4-7D4E-8842-AF714AD668E8}" type="pres">
      <dgm:prSet presAssocID="{9C0AD32F-0B12-B544-8CED-6756D1B37588}" presName="horFlow" presStyleCnt="0"/>
      <dgm:spPr/>
    </dgm:pt>
    <dgm:pt modelId="{6CDB50E3-F119-0542-AD3E-82868EFBAA2D}" type="pres">
      <dgm:prSet presAssocID="{9C0AD32F-0B12-B544-8CED-6756D1B37588}" presName="bigChev" presStyleLbl="node1" presStyleIdx="1" presStyleCnt="3" custScaleX="462825" custLinFactNeighborY="-45870"/>
      <dgm:spPr/>
    </dgm:pt>
    <dgm:pt modelId="{ADE80AF5-1E9A-9D4B-A9D2-BC1FDFB2ACAA}" type="pres">
      <dgm:prSet presAssocID="{9C0AD32F-0B12-B544-8CED-6756D1B37588}" presName="vSp" presStyleCnt="0"/>
      <dgm:spPr/>
    </dgm:pt>
    <dgm:pt modelId="{90075B80-D4A7-DB4B-88E9-24F3EC11FAF1}" type="pres">
      <dgm:prSet presAssocID="{9CD5C9B0-4D4B-5847-820D-36324BC17F44}" presName="horFlow" presStyleCnt="0"/>
      <dgm:spPr/>
    </dgm:pt>
    <dgm:pt modelId="{8F4828A5-71BA-F34A-8101-4ADD75D2B587}" type="pres">
      <dgm:prSet presAssocID="{9CD5C9B0-4D4B-5847-820D-36324BC17F44}" presName="bigChev" presStyleLbl="node1" presStyleIdx="2" presStyleCnt="3" custScaleX="463348" custLinFactNeighborY="-1611"/>
      <dgm:spPr/>
    </dgm:pt>
  </dgm:ptLst>
  <dgm:cxnLst>
    <dgm:cxn modelId="{E53A4D01-418F-1347-9565-EB032BCCFA05}" type="presOf" srcId="{18341A6B-CE61-1845-BF1D-5D060C74881A}" destId="{F4FD0289-7F7F-E148-8522-860D06A4922C}" srcOrd="0" destOrd="0" presId="urn:microsoft.com/office/officeart/2005/8/layout/lProcess3"/>
    <dgm:cxn modelId="{149A5498-9245-CB4F-BBE0-1466F793AD02}" srcId="{18341A6B-CE61-1845-BF1D-5D060C74881A}" destId="{9CD5C9B0-4D4B-5847-820D-36324BC17F44}" srcOrd="2" destOrd="0" parTransId="{E3388A48-30EE-974F-984A-305B7BDD0255}" sibTransId="{2869FCA3-3DCE-494C-B143-ADF7B9C949C8}"/>
    <dgm:cxn modelId="{5FC83DCE-0E1E-5B40-A0DD-FBC5014D7B37}" type="presOf" srcId="{9C0AD32F-0B12-B544-8CED-6756D1B37588}" destId="{6CDB50E3-F119-0542-AD3E-82868EFBAA2D}" srcOrd="0" destOrd="0" presId="urn:microsoft.com/office/officeart/2005/8/layout/lProcess3"/>
    <dgm:cxn modelId="{1DA44ACE-9BD0-1F47-ADE4-2BE62990D5E0}" type="presOf" srcId="{9CD5C9B0-4D4B-5847-820D-36324BC17F44}" destId="{8F4828A5-71BA-F34A-8101-4ADD75D2B587}" srcOrd="0" destOrd="0" presId="urn:microsoft.com/office/officeart/2005/8/layout/lProcess3"/>
    <dgm:cxn modelId="{C49418D9-B661-2C4D-A803-64AED4D9AA4F}" srcId="{18341A6B-CE61-1845-BF1D-5D060C74881A}" destId="{9C0AD32F-0B12-B544-8CED-6756D1B37588}" srcOrd="1" destOrd="0" parTransId="{33A58C00-9A93-F44C-8084-086DA18AFE96}" sibTransId="{DA0CFB22-FD38-0440-ABF0-FF0AA67369DD}"/>
    <dgm:cxn modelId="{453DBEDB-6A9D-2641-B153-2ACC31FBED60}" type="presOf" srcId="{A64C62C2-77FB-D549-9110-FE22F2C43759}" destId="{77454EB6-34D6-D840-A8A7-63E42E31ABB0}" srcOrd="0" destOrd="0" presId="urn:microsoft.com/office/officeart/2005/8/layout/lProcess3"/>
    <dgm:cxn modelId="{F08212DF-A563-034D-92EB-C7093E82D8E0}" srcId="{18341A6B-CE61-1845-BF1D-5D060C74881A}" destId="{A64C62C2-77FB-D549-9110-FE22F2C43759}" srcOrd="0" destOrd="0" parTransId="{C76F3F65-613D-2444-875F-B4EBF30EB148}" sibTransId="{890CFCDD-2C51-174F-9253-546403779C4C}"/>
    <dgm:cxn modelId="{B9F16A15-2D64-D14A-91BD-C69CB277126C}" type="presParOf" srcId="{F4FD0289-7F7F-E148-8522-860D06A4922C}" destId="{E4413F6A-3605-4344-9D3C-2E188208E5FF}" srcOrd="0" destOrd="0" presId="urn:microsoft.com/office/officeart/2005/8/layout/lProcess3"/>
    <dgm:cxn modelId="{7F5E113C-EBCD-A647-86FF-E92E5D23EC9F}" type="presParOf" srcId="{E4413F6A-3605-4344-9D3C-2E188208E5FF}" destId="{77454EB6-34D6-D840-A8A7-63E42E31ABB0}" srcOrd="0" destOrd="0" presId="urn:microsoft.com/office/officeart/2005/8/layout/lProcess3"/>
    <dgm:cxn modelId="{AC688E1C-F0BA-E946-90B2-CBFB9A9CCC0B}" type="presParOf" srcId="{F4FD0289-7F7F-E148-8522-860D06A4922C}" destId="{7FC16081-6714-BC40-A738-A087D7A44847}" srcOrd="1" destOrd="0" presId="urn:microsoft.com/office/officeart/2005/8/layout/lProcess3"/>
    <dgm:cxn modelId="{CD873224-98C8-BB42-8EB8-C573D14C6E0C}" type="presParOf" srcId="{F4FD0289-7F7F-E148-8522-860D06A4922C}" destId="{B767860A-47C4-7D4E-8842-AF714AD668E8}" srcOrd="2" destOrd="0" presId="urn:microsoft.com/office/officeart/2005/8/layout/lProcess3"/>
    <dgm:cxn modelId="{C0173308-43A4-9640-931A-E7C07901A1C4}" type="presParOf" srcId="{B767860A-47C4-7D4E-8842-AF714AD668E8}" destId="{6CDB50E3-F119-0542-AD3E-82868EFBAA2D}" srcOrd="0" destOrd="0" presId="urn:microsoft.com/office/officeart/2005/8/layout/lProcess3"/>
    <dgm:cxn modelId="{60E8AA15-E77A-6A46-AA50-E7FE68B68316}" type="presParOf" srcId="{F4FD0289-7F7F-E148-8522-860D06A4922C}" destId="{ADE80AF5-1E9A-9D4B-A9D2-BC1FDFB2ACAA}" srcOrd="3" destOrd="0" presId="urn:microsoft.com/office/officeart/2005/8/layout/lProcess3"/>
    <dgm:cxn modelId="{B411F62D-30E0-7340-BCA2-2AF957FDB37E}" type="presParOf" srcId="{F4FD0289-7F7F-E148-8522-860D06A4922C}" destId="{90075B80-D4A7-DB4B-88E9-24F3EC11FAF1}" srcOrd="4" destOrd="0" presId="urn:microsoft.com/office/officeart/2005/8/layout/lProcess3"/>
    <dgm:cxn modelId="{DD3901E3-E0CD-524E-89D3-B855255BECD3}" type="presParOf" srcId="{90075B80-D4A7-DB4B-88E9-24F3EC11FAF1}" destId="{8F4828A5-71BA-F34A-8101-4ADD75D2B58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E97974-392D-4BF2-BF01-9E458D6549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E6B0BDA-C79B-4FDF-AB79-D523EB6B72D5}">
      <dgm:prSet/>
      <dgm:spPr/>
      <dgm:t>
        <a:bodyPr/>
        <a:lstStyle/>
        <a:p>
          <a:r>
            <a:rPr lang="en-CA" dirty="0"/>
            <a:t>Positive punishment </a:t>
          </a:r>
          <a:r>
            <a:rPr lang="en-CA" dirty="0">
              <a:sym typeface="Wingdings" panose="05000000000000000000" pitchFamily="2" charset="2"/>
            </a:rPr>
            <a:t></a:t>
          </a:r>
          <a:r>
            <a:rPr lang="en-CA" dirty="0"/>
            <a:t> the presentation (</a:t>
          </a:r>
          <a:r>
            <a:rPr lang="en-CA" u="sng" dirty="0"/>
            <a:t>addition</a:t>
          </a:r>
          <a:r>
            <a:rPr lang="en-CA" dirty="0"/>
            <a:t>) of an aversive stimulus.</a:t>
          </a:r>
          <a:endParaRPr lang="en-US" dirty="0"/>
        </a:p>
      </dgm:t>
    </dgm:pt>
    <dgm:pt modelId="{DC73B7E0-7C2F-483E-A2CF-DA65437DB114}" type="parTrans" cxnId="{66D8860C-0715-4820-BAE6-746EBFD68193}">
      <dgm:prSet/>
      <dgm:spPr/>
      <dgm:t>
        <a:bodyPr/>
        <a:lstStyle/>
        <a:p>
          <a:endParaRPr lang="en-US"/>
        </a:p>
      </dgm:t>
    </dgm:pt>
    <dgm:pt modelId="{FB82354A-041B-4991-9634-E8F642F8289E}" type="sibTrans" cxnId="{66D8860C-0715-4820-BAE6-746EBFD68193}">
      <dgm:prSet/>
      <dgm:spPr/>
      <dgm:t>
        <a:bodyPr/>
        <a:lstStyle/>
        <a:p>
          <a:endParaRPr lang="en-US"/>
        </a:p>
      </dgm:t>
    </dgm:pt>
    <dgm:pt modelId="{D6DF2664-89FA-42CB-BB83-77B92D101342}">
      <dgm:prSet/>
      <dgm:spPr/>
      <dgm:t>
        <a:bodyPr/>
        <a:lstStyle/>
        <a:p>
          <a:r>
            <a:rPr lang="en-CA" dirty="0"/>
            <a:t>Something undesirable is ADDED (+) to your environment</a:t>
          </a:r>
          <a:endParaRPr lang="en-US" dirty="0"/>
        </a:p>
      </dgm:t>
    </dgm:pt>
    <dgm:pt modelId="{9C376EBE-2236-4CFC-A19F-C05F67D41141}" type="parTrans" cxnId="{A121F474-4615-49D9-B233-8028C0F3A917}">
      <dgm:prSet/>
      <dgm:spPr/>
      <dgm:t>
        <a:bodyPr/>
        <a:lstStyle/>
        <a:p>
          <a:endParaRPr lang="en-US"/>
        </a:p>
      </dgm:t>
    </dgm:pt>
    <dgm:pt modelId="{4EED9D34-28D4-40CE-8252-D9C71372D493}" type="sibTrans" cxnId="{A121F474-4615-49D9-B233-8028C0F3A917}">
      <dgm:prSet/>
      <dgm:spPr/>
      <dgm:t>
        <a:bodyPr/>
        <a:lstStyle/>
        <a:p>
          <a:endParaRPr lang="en-US"/>
        </a:p>
      </dgm:t>
    </dgm:pt>
    <dgm:pt modelId="{558CF938-1C80-4504-A82D-381E736394A4}">
      <dgm:prSet/>
      <dgm:spPr/>
      <dgm:t>
        <a:bodyPr/>
        <a:lstStyle/>
        <a:p>
          <a:r>
            <a:rPr lang="en-CA" dirty="0"/>
            <a:t>E.g. parking ticket, spanking</a:t>
          </a:r>
          <a:endParaRPr lang="en-US" dirty="0"/>
        </a:p>
      </dgm:t>
    </dgm:pt>
    <dgm:pt modelId="{BE288304-EA64-403A-8E39-43276E80A95E}" type="parTrans" cxnId="{CA500E18-51C8-4861-879C-FF57046AE8F4}">
      <dgm:prSet/>
      <dgm:spPr/>
      <dgm:t>
        <a:bodyPr/>
        <a:lstStyle/>
        <a:p>
          <a:endParaRPr lang="en-US"/>
        </a:p>
      </dgm:t>
    </dgm:pt>
    <dgm:pt modelId="{094C075C-E35C-4745-B0DF-F5284EFD4966}" type="sibTrans" cxnId="{CA500E18-51C8-4861-879C-FF57046AE8F4}">
      <dgm:prSet/>
      <dgm:spPr/>
      <dgm:t>
        <a:bodyPr/>
        <a:lstStyle/>
        <a:p>
          <a:endParaRPr lang="en-US"/>
        </a:p>
      </dgm:t>
    </dgm:pt>
    <dgm:pt modelId="{992C5153-55AA-4FEA-AC55-BD132D584A53}">
      <dgm:prSet/>
      <dgm:spPr/>
      <dgm:t>
        <a:bodyPr/>
        <a:lstStyle/>
        <a:p>
          <a:r>
            <a:rPr lang="en-CA" dirty="0"/>
            <a:t>Negative punishment </a:t>
          </a:r>
          <a:r>
            <a:rPr lang="en-CA" dirty="0">
              <a:sym typeface="Wingdings" panose="05000000000000000000" pitchFamily="2" charset="2"/>
            </a:rPr>
            <a:t></a:t>
          </a:r>
          <a:r>
            <a:rPr lang="en-CA" dirty="0"/>
            <a:t> the removal (</a:t>
          </a:r>
          <a:r>
            <a:rPr lang="en-CA" u="sng" dirty="0"/>
            <a:t>subtraction</a:t>
          </a:r>
          <a:r>
            <a:rPr lang="en-CA" dirty="0"/>
            <a:t>) of a rewarding stimulus</a:t>
          </a:r>
          <a:endParaRPr lang="en-US" dirty="0"/>
        </a:p>
      </dgm:t>
    </dgm:pt>
    <dgm:pt modelId="{CAD57EF6-0811-4ADC-A996-F7F5C88F9147}" type="parTrans" cxnId="{ADBFCB7E-4A8D-42A7-A0EA-EE1E95559F4B}">
      <dgm:prSet/>
      <dgm:spPr/>
      <dgm:t>
        <a:bodyPr/>
        <a:lstStyle/>
        <a:p>
          <a:endParaRPr lang="en-US"/>
        </a:p>
      </dgm:t>
    </dgm:pt>
    <dgm:pt modelId="{73EE6554-5BFD-4045-95FF-046A429F48B5}" type="sibTrans" cxnId="{ADBFCB7E-4A8D-42A7-A0EA-EE1E95559F4B}">
      <dgm:prSet/>
      <dgm:spPr/>
      <dgm:t>
        <a:bodyPr/>
        <a:lstStyle/>
        <a:p>
          <a:endParaRPr lang="en-US"/>
        </a:p>
      </dgm:t>
    </dgm:pt>
    <dgm:pt modelId="{D10CD1D3-5644-483F-B497-1652D84F026B}">
      <dgm:prSet/>
      <dgm:spPr/>
      <dgm:t>
        <a:bodyPr/>
        <a:lstStyle/>
        <a:p>
          <a:r>
            <a:rPr lang="en-CA" dirty="0"/>
            <a:t>Something desirable is REMOVED (-) from your environment</a:t>
          </a:r>
          <a:endParaRPr lang="en-US" dirty="0"/>
        </a:p>
      </dgm:t>
    </dgm:pt>
    <dgm:pt modelId="{AC25D4BA-4EBC-4A8E-A530-836F19651B8D}" type="parTrans" cxnId="{E6C68FD0-36D2-4205-936E-C0345CC0EBC8}">
      <dgm:prSet/>
      <dgm:spPr/>
      <dgm:t>
        <a:bodyPr/>
        <a:lstStyle/>
        <a:p>
          <a:endParaRPr lang="en-US"/>
        </a:p>
      </dgm:t>
    </dgm:pt>
    <dgm:pt modelId="{BAF941C1-5426-46C8-ACCD-6890C4F37025}" type="sibTrans" cxnId="{E6C68FD0-36D2-4205-936E-C0345CC0EBC8}">
      <dgm:prSet/>
      <dgm:spPr/>
      <dgm:t>
        <a:bodyPr/>
        <a:lstStyle/>
        <a:p>
          <a:endParaRPr lang="en-US"/>
        </a:p>
      </dgm:t>
    </dgm:pt>
    <dgm:pt modelId="{19566CD7-93E9-404D-9CBA-EC10F390ABF0}">
      <dgm:prSet/>
      <dgm:spPr/>
      <dgm:t>
        <a:bodyPr/>
        <a:lstStyle/>
        <a:p>
          <a:r>
            <a:rPr lang="en-CA" dirty="0"/>
            <a:t>E.g. being grounded, no TV or internet privileges</a:t>
          </a:r>
          <a:endParaRPr lang="en-US" dirty="0"/>
        </a:p>
      </dgm:t>
    </dgm:pt>
    <dgm:pt modelId="{D87BBFD1-64A6-462D-93AE-F67FEA37E988}" type="parTrans" cxnId="{50222804-5597-4F82-BC2B-C4F5A2DD4BDC}">
      <dgm:prSet/>
      <dgm:spPr/>
      <dgm:t>
        <a:bodyPr/>
        <a:lstStyle/>
        <a:p>
          <a:endParaRPr lang="en-US"/>
        </a:p>
      </dgm:t>
    </dgm:pt>
    <dgm:pt modelId="{3C224F69-DA92-46E6-88F8-6CF919B9B404}" type="sibTrans" cxnId="{50222804-5597-4F82-BC2B-C4F5A2DD4BDC}">
      <dgm:prSet/>
      <dgm:spPr/>
      <dgm:t>
        <a:bodyPr/>
        <a:lstStyle/>
        <a:p>
          <a:endParaRPr lang="en-US"/>
        </a:p>
      </dgm:t>
    </dgm:pt>
    <dgm:pt modelId="{18712DC9-8C75-A645-9FDE-E12112D8C75D}" type="pres">
      <dgm:prSet presAssocID="{BEE97974-392D-4BF2-BF01-9E458D6549E9}" presName="Name0" presStyleCnt="0">
        <dgm:presLayoutVars>
          <dgm:dir/>
          <dgm:animLvl val="lvl"/>
          <dgm:resizeHandles val="exact"/>
        </dgm:presLayoutVars>
      </dgm:prSet>
      <dgm:spPr/>
    </dgm:pt>
    <dgm:pt modelId="{87772544-42AD-D041-92B4-FD80ADF20538}" type="pres">
      <dgm:prSet presAssocID="{1E6B0BDA-C79B-4FDF-AB79-D523EB6B72D5}" presName="linNode" presStyleCnt="0"/>
      <dgm:spPr/>
    </dgm:pt>
    <dgm:pt modelId="{515F71F5-7C5C-3246-BA6B-4AAD6AF79B55}" type="pres">
      <dgm:prSet presAssocID="{1E6B0BDA-C79B-4FDF-AB79-D523EB6B72D5}" presName="parentText" presStyleLbl="node1" presStyleIdx="0" presStyleCnt="2">
        <dgm:presLayoutVars>
          <dgm:chMax val="1"/>
          <dgm:bulletEnabled val="1"/>
        </dgm:presLayoutVars>
      </dgm:prSet>
      <dgm:spPr/>
    </dgm:pt>
    <dgm:pt modelId="{4EBEE0BA-BF2B-7E4E-AF1F-AD3BDAB688D1}" type="pres">
      <dgm:prSet presAssocID="{1E6B0BDA-C79B-4FDF-AB79-D523EB6B72D5}" presName="descendantText" presStyleLbl="alignAccFollowNode1" presStyleIdx="0" presStyleCnt="2">
        <dgm:presLayoutVars>
          <dgm:bulletEnabled val="1"/>
        </dgm:presLayoutVars>
      </dgm:prSet>
      <dgm:spPr/>
    </dgm:pt>
    <dgm:pt modelId="{B0BC4C3B-E522-834E-A49D-BDC605827FC1}" type="pres">
      <dgm:prSet presAssocID="{FB82354A-041B-4991-9634-E8F642F8289E}" presName="sp" presStyleCnt="0"/>
      <dgm:spPr/>
    </dgm:pt>
    <dgm:pt modelId="{72B8CAE7-4A31-6D4D-BCA2-701870638687}" type="pres">
      <dgm:prSet presAssocID="{992C5153-55AA-4FEA-AC55-BD132D584A53}" presName="linNode" presStyleCnt="0"/>
      <dgm:spPr/>
    </dgm:pt>
    <dgm:pt modelId="{306849F7-F00C-A942-95C1-CE9292BE87A1}" type="pres">
      <dgm:prSet presAssocID="{992C5153-55AA-4FEA-AC55-BD132D584A53}" presName="parentText" presStyleLbl="node1" presStyleIdx="1" presStyleCnt="2">
        <dgm:presLayoutVars>
          <dgm:chMax val="1"/>
          <dgm:bulletEnabled val="1"/>
        </dgm:presLayoutVars>
      </dgm:prSet>
      <dgm:spPr/>
    </dgm:pt>
    <dgm:pt modelId="{B700FEC6-2AB8-214A-9B08-56DB446AA339}" type="pres">
      <dgm:prSet presAssocID="{992C5153-55AA-4FEA-AC55-BD132D584A53}" presName="descendantText" presStyleLbl="alignAccFollowNode1" presStyleIdx="1" presStyleCnt="2">
        <dgm:presLayoutVars>
          <dgm:bulletEnabled val="1"/>
        </dgm:presLayoutVars>
      </dgm:prSet>
      <dgm:spPr/>
    </dgm:pt>
  </dgm:ptLst>
  <dgm:cxnLst>
    <dgm:cxn modelId="{50222804-5597-4F82-BC2B-C4F5A2DD4BDC}" srcId="{992C5153-55AA-4FEA-AC55-BD132D584A53}" destId="{19566CD7-93E9-404D-9CBA-EC10F390ABF0}" srcOrd="1" destOrd="0" parTransId="{D87BBFD1-64A6-462D-93AE-F67FEA37E988}" sibTransId="{3C224F69-DA92-46E6-88F8-6CF919B9B404}"/>
    <dgm:cxn modelId="{FE4E9F04-4FDB-834B-BB25-5800FC21BB6F}" type="presOf" srcId="{1E6B0BDA-C79B-4FDF-AB79-D523EB6B72D5}" destId="{515F71F5-7C5C-3246-BA6B-4AAD6AF79B55}" srcOrd="0" destOrd="0" presId="urn:microsoft.com/office/officeart/2005/8/layout/vList5"/>
    <dgm:cxn modelId="{66D8860C-0715-4820-BAE6-746EBFD68193}" srcId="{BEE97974-392D-4BF2-BF01-9E458D6549E9}" destId="{1E6B0BDA-C79B-4FDF-AB79-D523EB6B72D5}" srcOrd="0" destOrd="0" parTransId="{DC73B7E0-7C2F-483E-A2CF-DA65437DB114}" sibTransId="{FB82354A-041B-4991-9634-E8F642F8289E}"/>
    <dgm:cxn modelId="{CA500E18-51C8-4861-879C-FF57046AE8F4}" srcId="{1E6B0BDA-C79B-4FDF-AB79-D523EB6B72D5}" destId="{558CF938-1C80-4504-A82D-381E736394A4}" srcOrd="1" destOrd="0" parTransId="{BE288304-EA64-403A-8E39-43276E80A95E}" sibTransId="{094C075C-E35C-4745-B0DF-F5284EFD4966}"/>
    <dgm:cxn modelId="{FE153C44-5FB2-254F-A211-EFFF5487F9C4}" type="presOf" srcId="{D6DF2664-89FA-42CB-BB83-77B92D101342}" destId="{4EBEE0BA-BF2B-7E4E-AF1F-AD3BDAB688D1}" srcOrd="0" destOrd="0" presId="urn:microsoft.com/office/officeart/2005/8/layout/vList5"/>
    <dgm:cxn modelId="{C061FF51-4296-104B-939B-81D26BED809C}" type="presOf" srcId="{D10CD1D3-5644-483F-B497-1652D84F026B}" destId="{B700FEC6-2AB8-214A-9B08-56DB446AA339}" srcOrd="0" destOrd="0" presId="urn:microsoft.com/office/officeart/2005/8/layout/vList5"/>
    <dgm:cxn modelId="{013DAB74-F14A-F440-832C-536E1F6D3ECE}" type="presOf" srcId="{992C5153-55AA-4FEA-AC55-BD132D584A53}" destId="{306849F7-F00C-A942-95C1-CE9292BE87A1}" srcOrd="0" destOrd="0" presId="urn:microsoft.com/office/officeart/2005/8/layout/vList5"/>
    <dgm:cxn modelId="{A121F474-4615-49D9-B233-8028C0F3A917}" srcId="{1E6B0BDA-C79B-4FDF-AB79-D523EB6B72D5}" destId="{D6DF2664-89FA-42CB-BB83-77B92D101342}" srcOrd="0" destOrd="0" parTransId="{9C376EBE-2236-4CFC-A19F-C05F67D41141}" sibTransId="{4EED9D34-28D4-40CE-8252-D9C71372D493}"/>
    <dgm:cxn modelId="{9CE84175-CDC5-174B-8E37-C0979C84A133}" type="presOf" srcId="{BEE97974-392D-4BF2-BF01-9E458D6549E9}" destId="{18712DC9-8C75-A645-9FDE-E12112D8C75D}" srcOrd="0" destOrd="0" presId="urn:microsoft.com/office/officeart/2005/8/layout/vList5"/>
    <dgm:cxn modelId="{ADBFCB7E-4A8D-42A7-A0EA-EE1E95559F4B}" srcId="{BEE97974-392D-4BF2-BF01-9E458D6549E9}" destId="{992C5153-55AA-4FEA-AC55-BD132D584A53}" srcOrd="1" destOrd="0" parTransId="{CAD57EF6-0811-4ADC-A996-F7F5C88F9147}" sibTransId="{73EE6554-5BFD-4045-95FF-046A429F48B5}"/>
    <dgm:cxn modelId="{B950D284-90F4-F845-9224-FB098B3842D5}" type="presOf" srcId="{19566CD7-93E9-404D-9CBA-EC10F390ABF0}" destId="{B700FEC6-2AB8-214A-9B08-56DB446AA339}" srcOrd="0" destOrd="1" presId="urn:microsoft.com/office/officeart/2005/8/layout/vList5"/>
    <dgm:cxn modelId="{E6C68FD0-36D2-4205-936E-C0345CC0EBC8}" srcId="{992C5153-55AA-4FEA-AC55-BD132D584A53}" destId="{D10CD1D3-5644-483F-B497-1652D84F026B}" srcOrd="0" destOrd="0" parTransId="{AC25D4BA-4EBC-4A8E-A530-836F19651B8D}" sibTransId="{BAF941C1-5426-46C8-ACCD-6890C4F37025}"/>
    <dgm:cxn modelId="{B52746EE-F5AF-7846-8E23-8A347B950643}" type="presOf" srcId="{558CF938-1C80-4504-A82D-381E736394A4}" destId="{4EBEE0BA-BF2B-7E4E-AF1F-AD3BDAB688D1}" srcOrd="0" destOrd="1" presId="urn:microsoft.com/office/officeart/2005/8/layout/vList5"/>
    <dgm:cxn modelId="{67D7520E-A3C4-6644-8184-D24C3EE70CEC}" type="presParOf" srcId="{18712DC9-8C75-A645-9FDE-E12112D8C75D}" destId="{87772544-42AD-D041-92B4-FD80ADF20538}" srcOrd="0" destOrd="0" presId="urn:microsoft.com/office/officeart/2005/8/layout/vList5"/>
    <dgm:cxn modelId="{A528B63D-B05C-9C47-A384-C789E7A58350}" type="presParOf" srcId="{87772544-42AD-D041-92B4-FD80ADF20538}" destId="{515F71F5-7C5C-3246-BA6B-4AAD6AF79B55}" srcOrd="0" destOrd="0" presId="urn:microsoft.com/office/officeart/2005/8/layout/vList5"/>
    <dgm:cxn modelId="{DB225C7E-58F7-5242-BC02-86A3457BD54C}" type="presParOf" srcId="{87772544-42AD-D041-92B4-FD80ADF20538}" destId="{4EBEE0BA-BF2B-7E4E-AF1F-AD3BDAB688D1}" srcOrd="1" destOrd="0" presId="urn:microsoft.com/office/officeart/2005/8/layout/vList5"/>
    <dgm:cxn modelId="{38077CAB-57E2-0C44-A885-49732BAA42D2}" type="presParOf" srcId="{18712DC9-8C75-A645-9FDE-E12112D8C75D}" destId="{B0BC4C3B-E522-834E-A49D-BDC605827FC1}" srcOrd="1" destOrd="0" presId="urn:microsoft.com/office/officeart/2005/8/layout/vList5"/>
    <dgm:cxn modelId="{16270855-B9EF-D741-A511-931D8D2330EF}" type="presParOf" srcId="{18712DC9-8C75-A645-9FDE-E12112D8C75D}" destId="{72B8CAE7-4A31-6D4D-BCA2-701870638687}" srcOrd="2" destOrd="0" presId="urn:microsoft.com/office/officeart/2005/8/layout/vList5"/>
    <dgm:cxn modelId="{4202297E-CE7C-274D-BBCA-7E95BEAFB31A}" type="presParOf" srcId="{72B8CAE7-4A31-6D4D-BCA2-701870638687}" destId="{306849F7-F00C-A942-95C1-CE9292BE87A1}" srcOrd="0" destOrd="0" presId="urn:microsoft.com/office/officeart/2005/8/layout/vList5"/>
    <dgm:cxn modelId="{39336AAC-A3AE-5E4A-940A-6471E97CF197}" type="presParOf" srcId="{72B8CAE7-4A31-6D4D-BCA2-701870638687}" destId="{B700FEC6-2AB8-214A-9B08-56DB446AA33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5EC2C3-BCCA-4225-8710-1F6CC4631B5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CFF4AA2-50B4-47F9-99B4-37B45E9DFF51}">
      <dgm:prSet/>
      <dgm:spPr/>
      <dgm:t>
        <a:bodyPr/>
        <a:lstStyle/>
        <a:p>
          <a:pPr>
            <a:lnSpc>
              <a:spcPct val="100000"/>
            </a:lnSpc>
          </a:pPr>
          <a:r>
            <a:rPr lang="en-CA" dirty="0"/>
            <a:t>The </a:t>
          </a:r>
          <a:r>
            <a:rPr lang="en-CA" b="1" dirty="0"/>
            <a:t>Amygdala </a:t>
          </a:r>
          <a:r>
            <a:rPr lang="en-CA" dirty="0"/>
            <a:t>also works with the hypothalamus (influencing basic processes of the autonomic nervous system – breathing, blood pressure and body temperature).  </a:t>
          </a:r>
          <a:endParaRPr lang="en-US" dirty="0"/>
        </a:p>
      </dgm:t>
    </dgm:pt>
    <dgm:pt modelId="{049986EF-8B43-4971-81ED-37B03C1CBCD7}" type="parTrans" cxnId="{B0460985-0165-4915-B9A2-8C75B7F8658A}">
      <dgm:prSet/>
      <dgm:spPr/>
      <dgm:t>
        <a:bodyPr/>
        <a:lstStyle/>
        <a:p>
          <a:endParaRPr lang="en-US"/>
        </a:p>
      </dgm:t>
    </dgm:pt>
    <dgm:pt modelId="{AEB7D9EC-F07E-4C44-90EE-3449D54200AC}" type="sibTrans" cxnId="{B0460985-0165-4915-B9A2-8C75B7F8658A}">
      <dgm:prSet/>
      <dgm:spPr/>
      <dgm:t>
        <a:bodyPr/>
        <a:lstStyle/>
        <a:p>
          <a:endParaRPr lang="en-US"/>
        </a:p>
      </dgm:t>
    </dgm:pt>
    <dgm:pt modelId="{38F59921-A2A4-453A-A02A-F0BEBEDA334D}">
      <dgm:prSet/>
      <dgm:spPr/>
      <dgm:t>
        <a:bodyPr/>
        <a:lstStyle/>
        <a:p>
          <a:pPr>
            <a:lnSpc>
              <a:spcPct val="100000"/>
            </a:lnSpc>
          </a:pPr>
          <a:r>
            <a:rPr lang="en-CA" dirty="0"/>
            <a:t>Changes to autonomic nervous system when we’re anxious can lead to a wide range of physical effects including </a:t>
          </a:r>
          <a:r>
            <a:rPr lang="en-CA" b="1" i="1" dirty="0"/>
            <a:t>elevated heart rate, dilated pupils and altered breathing.</a:t>
          </a:r>
          <a:endParaRPr lang="en-US" b="1" dirty="0"/>
        </a:p>
      </dgm:t>
    </dgm:pt>
    <dgm:pt modelId="{8A1BA00F-4E7A-44B6-B620-B0CF0E0AA201}" type="parTrans" cxnId="{7207FEEF-80BC-4B42-A503-EAE1E76882D6}">
      <dgm:prSet/>
      <dgm:spPr/>
      <dgm:t>
        <a:bodyPr/>
        <a:lstStyle/>
        <a:p>
          <a:endParaRPr lang="en-US"/>
        </a:p>
      </dgm:t>
    </dgm:pt>
    <dgm:pt modelId="{A455BC83-6BD5-4298-98FB-C72C9A9382C4}" type="sibTrans" cxnId="{7207FEEF-80BC-4B42-A503-EAE1E76882D6}">
      <dgm:prSet/>
      <dgm:spPr/>
      <dgm:t>
        <a:bodyPr/>
        <a:lstStyle/>
        <a:p>
          <a:endParaRPr lang="en-US"/>
        </a:p>
      </dgm:t>
    </dgm:pt>
    <dgm:pt modelId="{CB2550A5-D748-4324-8B3A-24B3E40B38B2}">
      <dgm:prSet/>
      <dgm:spPr/>
      <dgm:t>
        <a:bodyPr/>
        <a:lstStyle/>
        <a:p>
          <a:pPr>
            <a:lnSpc>
              <a:spcPct val="100000"/>
            </a:lnSpc>
          </a:pPr>
          <a:r>
            <a:rPr lang="en-CA" b="1" dirty="0"/>
            <a:t>High Road reaction vs. Low Road reaction </a:t>
          </a:r>
          <a:r>
            <a:rPr lang="en-CA" dirty="0"/>
            <a:t>(we may react and not know why). </a:t>
          </a:r>
          <a:endParaRPr lang="en-US" dirty="0"/>
        </a:p>
      </dgm:t>
    </dgm:pt>
    <dgm:pt modelId="{F6D0A06A-1E85-40A4-8175-E3B36439DB3F}" type="parTrans" cxnId="{C4153D0D-20CF-4B24-AB71-3A23EB3D0D78}">
      <dgm:prSet/>
      <dgm:spPr/>
      <dgm:t>
        <a:bodyPr/>
        <a:lstStyle/>
        <a:p>
          <a:endParaRPr lang="en-US"/>
        </a:p>
      </dgm:t>
    </dgm:pt>
    <dgm:pt modelId="{641D74B7-9FB9-4A26-98B2-F3F14210A130}" type="sibTrans" cxnId="{C4153D0D-20CF-4B24-AB71-3A23EB3D0D78}">
      <dgm:prSet/>
      <dgm:spPr/>
      <dgm:t>
        <a:bodyPr/>
        <a:lstStyle/>
        <a:p>
          <a:endParaRPr lang="en-US"/>
        </a:p>
      </dgm:t>
    </dgm:pt>
    <dgm:pt modelId="{17C7C833-D4DF-46B1-86E1-04DE33213A5D}" type="pres">
      <dgm:prSet presAssocID="{5B5EC2C3-BCCA-4225-8710-1F6CC4631B56}" presName="root" presStyleCnt="0">
        <dgm:presLayoutVars>
          <dgm:dir/>
          <dgm:resizeHandles val="exact"/>
        </dgm:presLayoutVars>
      </dgm:prSet>
      <dgm:spPr/>
    </dgm:pt>
    <dgm:pt modelId="{02157C2F-7D1D-4BF7-A953-892320A7F09D}" type="pres">
      <dgm:prSet presAssocID="{DCFF4AA2-50B4-47F9-99B4-37B45E9DFF51}" presName="compNode" presStyleCnt="0"/>
      <dgm:spPr/>
    </dgm:pt>
    <dgm:pt modelId="{A13C8CAB-FAF5-49BE-8456-179822CB8A04}" type="pres">
      <dgm:prSet presAssocID="{DCFF4AA2-50B4-47F9-99B4-37B45E9DFF5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30540829-C6D8-42BF-8AA4-C458D741B2A8}" type="pres">
      <dgm:prSet presAssocID="{DCFF4AA2-50B4-47F9-99B4-37B45E9DFF51}" presName="spaceRect" presStyleCnt="0"/>
      <dgm:spPr/>
    </dgm:pt>
    <dgm:pt modelId="{0EC8B31B-9595-4AAD-8640-089B23AA1DA3}" type="pres">
      <dgm:prSet presAssocID="{DCFF4AA2-50B4-47F9-99B4-37B45E9DFF51}" presName="textRect" presStyleLbl="revTx" presStyleIdx="0" presStyleCnt="3" custScaleY="193407">
        <dgm:presLayoutVars>
          <dgm:chMax val="1"/>
          <dgm:chPref val="1"/>
        </dgm:presLayoutVars>
      </dgm:prSet>
      <dgm:spPr/>
    </dgm:pt>
    <dgm:pt modelId="{52CBC4A3-5337-4E2F-ABCD-ADA46944D4BA}" type="pres">
      <dgm:prSet presAssocID="{AEB7D9EC-F07E-4C44-90EE-3449D54200AC}" presName="sibTrans" presStyleCnt="0"/>
      <dgm:spPr/>
    </dgm:pt>
    <dgm:pt modelId="{A8690130-6F77-4CC7-B58A-FBF43DF00E30}" type="pres">
      <dgm:prSet presAssocID="{38F59921-A2A4-453A-A02A-F0BEBEDA334D}" presName="compNode" presStyleCnt="0"/>
      <dgm:spPr/>
    </dgm:pt>
    <dgm:pt modelId="{78F8B219-648E-4134-95D4-6CF72580E7CA}" type="pres">
      <dgm:prSet presAssocID="{38F59921-A2A4-453A-A02A-F0BEBEDA334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F68FE21E-993C-47E6-82E0-D57AB8FE6F32}" type="pres">
      <dgm:prSet presAssocID="{38F59921-A2A4-453A-A02A-F0BEBEDA334D}" presName="spaceRect" presStyleCnt="0"/>
      <dgm:spPr/>
    </dgm:pt>
    <dgm:pt modelId="{526B44F8-4240-44A5-A387-ABB20115E83C}" type="pres">
      <dgm:prSet presAssocID="{38F59921-A2A4-453A-A02A-F0BEBEDA334D}" presName="textRect" presStyleLbl="revTx" presStyleIdx="1" presStyleCnt="3" custScaleY="185103">
        <dgm:presLayoutVars>
          <dgm:chMax val="1"/>
          <dgm:chPref val="1"/>
        </dgm:presLayoutVars>
      </dgm:prSet>
      <dgm:spPr/>
    </dgm:pt>
    <dgm:pt modelId="{933C2FE0-C3A0-49A6-9072-EE32F71A114B}" type="pres">
      <dgm:prSet presAssocID="{A455BC83-6BD5-4298-98FB-C72C9A9382C4}" presName="sibTrans" presStyleCnt="0"/>
      <dgm:spPr/>
    </dgm:pt>
    <dgm:pt modelId="{681B9CBE-A28E-44CE-A97B-AE2DAE977E9A}" type="pres">
      <dgm:prSet presAssocID="{CB2550A5-D748-4324-8B3A-24B3E40B38B2}" presName="compNode" presStyleCnt="0"/>
      <dgm:spPr/>
    </dgm:pt>
    <dgm:pt modelId="{C2EF95CB-8625-416B-8801-E7F05C8B87CF}" type="pres">
      <dgm:prSet presAssocID="{CB2550A5-D748-4324-8B3A-24B3E40B38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ask"/>
        </a:ext>
      </dgm:extLst>
    </dgm:pt>
    <dgm:pt modelId="{A53909D2-289A-4731-9A00-5EDE7DCE3FF0}" type="pres">
      <dgm:prSet presAssocID="{CB2550A5-D748-4324-8B3A-24B3E40B38B2}" presName="spaceRect" presStyleCnt="0"/>
      <dgm:spPr/>
    </dgm:pt>
    <dgm:pt modelId="{9DDD1D47-CCCE-4976-B6B1-A7AEBA78B03A}" type="pres">
      <dgm:prSet presAssocID="{CB2550A5-D748-4324-8B3A-24B3E40B38B2}" presName="textRect" presStyleLbl="revTx" presStyleIdx="2" presStyleCnt="3" custScaleY="162782">
        <dgm:presLayoutVars>
          <dgm:chMax val="1"/>
          <dgm:chPref val="1"/>
        </dgm:presLayoutVars>
      </dgm:prSet>
      <dgm:spPr/>
    </dgm:pt>
  </dgm:ptLst>
  <dgm:cxnLst>
    <dgm:cxn modelId="{67B80202-97A2-4002-AE9D-518DD55C8EEA}" type="presOf" srcId="{5B5EC2C3-BCCA-4225-8710-1F6CC4631B56}" destId="{17C7C833-D4DF-46B1-86E1-04DE33213A5D}" srcOrd="0" destOrd="0" presId="urn:microsoft.com/office/officeart/2018/2/layout/IconLabelList"/>
    <dgm:cxn modelId="{C4153D0D-20CF-4B24-AB71-3A23EB3D0D78}" srcId="{5B5EC2C3-BCCA-4225-8710-1F6CC4631B56}" destId="{CB2550A5-D748-4324-8B3A-24B3E40B38B2}" srcOrd="2" destOrd="0" parTransId="{F6D0A06A-1E85-40A4-8175-E3B36439DB3F}" sibTransId="{641D74B7-9FB9-4A26-98B2-F3F14210A130}"/>
    <dgm:cxn modelId="{B0460985-0165-4915-B9A2-8C75B7F8658A}" srcId="{5B5EC2C3-BCCA-4225-8710-1F6CC4631B56}" destId="{DCFF4AA2-50B4-47F9-99B4-37B45E9DFF51}" srcOrd="0" destOrd="0" parTransId="{049986EF-8B43-4971-81ED-37B03C1CBCD7}" sibTransId="{AEB7D9EC-F07E-4C44-90EE-3449D54200AC}"/>
    <dgm:cxn modelId="{CD9D308C-60A2-4F89-ABB6-6DB372587F9F}" type="presOf" srcId="{DCFF4AA2-50B4-47F9-99B4-37B45E9DFF51}" destId="{0EC8B31B-9595-4AAD-8640-089B23AA1DA3}" srcOrd="0" destOrd="0" presId="urn:microsoft.com/office/officeart/2018/2/layout/IconLabelList"/>
    <dgm:cxn modelId="{6D5E0F98-6314-4BD7-A0C2-E342240FDFA4}" type="presOf" srcId="{CB2550A5-D748-4324-8B3A-24B3E40B38B2}" destId="{9DDD1D47-CCCE-4976-B6B1-A7AEBA78B03A}" srcOrd="0" destOrd="0" presId="urn:microsoft.com/office/officeart/2018/2/layout/IconLabelList"/>
    <dgm:cxn modelId="{700830CC-DD16-485D-8190-EF8E4BEC8C9D}" type="presOf" srcId="{38F59921-A2A4-453A-A02A-F0BEBEDA334D}" destId="{526B44F8-4240-44A5-A387-ABB20115E83C}" srcOrd="0" destOrd="0" presId="urn:microsoft.com/office/officeart/2018/2/layout/IconLabelList"/>
    <dgm:cxn modelId="{7207FEEF-80BC-4B42-A503-EAE1E76882D6}" srcId="{5B5EC2C3-BCCA-4225-8710-1F6CC4631B56}" destId="{38F59921-A2A4-453A-A02A-F0BEBEDA334D}" srcOrd="1" destOrd="0" parTransId="{8A1BA00F-4E7A-44B6-B620-B0CF0E0AA201}" sibTransId="{A455BC83-6BD5-4298-98FB-C72C9A9382C4}"/>
    <dgm:cxn modelId="{BBB223CC-ACE6-46FB-9C5C-92078ED72586}" type="presParOf" srcId="{17C7C833-D4DF-46B1-86E1-04DE33213A5D}" destId="{02157C2F-7D1D-4BF7-A953-892320A7F09D}" srcOrd="0" destOrd="0" presId="urn:microsoft.com/office/officeart/2018/2/layout/IconLabelList"/>
    <dgm:cxn modelId="{12B13B63-FD70-4673-9E81-182EBF2CBD5F}" type="presParOf" srcId="{02157C2F-7D1D-4BF7-A953-892320A7F09D}" destId="{A13C8CAB-FAF5-49BE-8456-179822CB8A04}" srcOrd="0" destOrd="0" presId="urn:microsoft.com/office/officeart/2018/2/layout/IconLabelList"/>
    <dgm:cxn modelId="{BAA377BA-54F8-4288-990D-F30BAEC77899}" type="presParOf" srcId="{02157C2F-7D1D-4BF7-A953-892320A7F09D}" destId="{30540829-C6D8-42BF-8AA4-C458D741B2A8}" srcOrd="1" destOrd="0" presId="urn:microsoft.com/office/officeart/2018/2/layout/IconLabelList"/>
    <dgm:cxn modelId="{02FA622A-A03A-4CC2-AB7B-2817385B8254}" type="presParOf" srcId="{02157C2F-7D1D-4BF7-A953-892320A7F09D}" destId="{0EC8B31B-9595-4AAD-8640-089B23AA1DA3}" srcOrd="2" destOrd="0" presId="urn:microsoft.com/office/officeart/2018/2/layout/IconLabelList"/>
    <dgm:cxn modelId="{A90DCC12-F3B7-415E-BF40-7E072F3D879E}" type="presParOf" srcId="{17C7C833-D4DF-46B1-86E1-04DE33213A5D}" destId="{52CBC4A3-5337-4E2F-ABCD-ADA46944D4BA}" srcOrd="1" destOrd="0" presId="urn:microsoft.com/office/officeart/2018/2/layout/IconLabelList"/>
    <dgm:cxn modelId="{4A608ED1-1438-48C3-BF78-A272E1F79FEC}" type="presParOf" srcId="{17C7C833-D4DF-46B1-86E1-04DE33213A5D}" destId="{A8690130-6F77-4CC7-B58A-FBF43DF00E30}" srcOrd="2" destOrd="0" presId="urn:microsoft.com/office/officeart/2018/2/layout/IconLabelList"/>
    <dgm:cxn modelId="{984FDE7D-AC3C-4550-ABF0-1B8E669049ED}" type="presParOf" srcId="{A8690130-6F77-4CC7-B58A-FBF43DF00E30}" destId="{78F8B219-648E-4134-95D4-6CF72580E7CA}" srcOrd="0" destOrd="0" presId="urn:microsoft.com/office/officeart/2018/2/layout/IconLabelList"/>
    <dgm:cxn modelId="{3DAC397F-EEA1-476B-9249-95C18762FB4C}" type="presParOf" srcId="{A8690130-6F77-4CC7-B58A-FBF43DF00E30}" destId="{F68FE21E-993C-47E6-82E0-D57AB8FE6F32}" srcOrd="1" destOrd="0" presId="urn:microsoft.com/office/officeart/2018/2/layout/IconLabelList"/>
    <dgm:cxn modelId="{B5D2C5ED-8089-40C9-936E-84D61AE0CE6D}" type="presParOf" srcId="{A8690130-6F77-4CC7-B58A-FBF43DF00E30}" destId="{526B44F8-4240-44A5-A387-ABB20115E83C}" srcOrd="2" destOrd="0" presId="urn:microsoft.com/office/officeart/2018/2/layout/IconLabelList"/>
    <dgm:cxn modelId="{77926CC6-47E8-46E7-AF49-10230CB326CC}" type="presParOf" srcId="{17C7C833-D4DF-46B1-86E1-04DE33213A5D}" destId="{933C2FE0-C3A0-49A6-9072-EE32F71A114B}" srcOrd="3" destOrd="0" presId="urn:microsoft.com/office/officeart/2018/2/layout/IconLabelList"/>
    <dgm:cxn modelId="{09A2C1D9-BA37-4469-B44A-DD81536EF7C7}" type="presParOf" srcId="{17C7C833-D4DF-46B1-86E1-04DE33213A5D}" destId="{681B9CBE-A28E-44CE-A97B-AE2DAE977E9A}" srcOrd="4" destOrd="0" presId="urn:microsoft.com/office/officeart/2018/2/layout/IconLabelList"/>
    <dgm:cxn modelId="{B25E651E-8E87-4242-9D18-7A65FD784D61}" type="presParOf" srcId="{681B9CBE-A28E-44CE-A97B-AE2DAE977E9A}" destId="{C2EF95CB-8625-416B-8801-E7F05C8B87CF}" srcOrd="0" destOrd="0" presId="urn:microsoft.com/office/officeart/2018/2/layout/IconLabelList"/>
    <dgm:cxn modelId="{569B27D8-1D28-4872-B8B2-A8C173814062}" type="presParOf" srcId="{681B9CBE-A28E-44CE-A97B-AE2DAE977E9A}" destId="{A53909D2-289A-4731-9A00-5EDE7DCE3FF0}" srcOrd="1" destOrd="0" presId="urn:microsoft.com/office/officeart/2018/2/layout/IconLabelList"/>
    <dgm:cxn modelId="{06C0F070-2F8C-4C1C-854A-2466958CD529}" type="presParOf" srcId="{681B9CBE-A28E-44CE-A97B-AE2DAE977E9A}" destId="{9DDD1D47-CCCE-4976-B6B1-A7AEBA78B03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357D9-5442-CC46-B847-A35B1F523BEA}">
      <dsp:nvSpPr>
        <dsp:cNvPr id="0" name=""/>
        <dsp:cNvSpPr/>
      </dsp:nvSpPr>
      <dsp:spPr>
        <a:xfrm>
          <a:off x="8039" y="158818"/>
          <a:ext cx="8145360" cy="80578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CA" sz="2100" b="1" kern="1200" dirty="0">
              <a:solidFill>
                <a:srgbClr val="C00000"/>
              </a:solidFill>
            </a:rPr>
            <a:t>Irritability</a:t>
          </a:r>
        </a:p>
      </dsp:txBody>
      <dsp:txXfrm>
        <a:off x="410932" y="158818"/>
        <a:ext cx="7339575" cy="805785"/>
      </dsp:txXfrm>
    </dsp:sp>
    <dsp:sp modelId="{E2583EE0-11F5-DD4C-96B7-5F46A596EBCF}">
      <dsp:nvSpPr>
        <dsp:cNvPr id="0" name=""/>
        <dsp:cNvSpPr/>
      </dsp:nvSpPr>
      <dsp:spPr>
        <a:xfrm>
          <a:off x="0" y="1066801"/>
          <a:ext cx="8153398" cy="80578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CA" sz="2100" kern="1200" dirty="0"/>
            <a:t>Deeply engrained and </a:t>
          </a:r>
          <a:r>
            <a:rPr lang="en-CA" sz="2100" kern="1200" dirty="0">
              <a:solidFill>
                <a:srgbClr val="C00000"/>
              </a:solidFill>
            </a:rPr>
            <a:t>distressing pessimism:</a:t>
          </a:r>
          <a:r>
            <a:rPr lang="en-CA" sz="2100" kern="1200" dirty="0"/>
            <a:t> the belief that ‘disaster is just around the corner’. Freud called this trait ‘anxious expectation’.</a:t>
          </a:r>
        </a:p>
      </dsp:txBody>
      <dsp:txXfrm>
        <a:off x="402893" y="1066801"/>
        <a:ext cx="7347613" cy="805785"/>
      </dsp:txXfrm>
    </dsp:sp>
    <dsp:sp modelId="{27754352-5135-0641-BF54-E1ABFCB521D3}">
      <dsp:nvSpPr>
        <dsp:cNvPr id="0" name=""/>
        <dsp:cNvSpPr/>
      </dsp:nvSpPr>
      <dsp:spPr>
        <a:xfrm>
          <a:off x="1" y="1981198"/>
          <a:ext cx="8153398" cy="80578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CA" sz="2100" kern="1200" dirty="0">
              <a:solidFill>
                <a:srgbClr val="C00000"/>
              </a:solidFill>
            </a:rPr>
            <a:t>Panic attacks </a:t>
          </a:r>
          <a:r>
            <a:rPr lang="en-CA" sz="2100" kern="1200" dirty="0"/>
            <a:t>– difficulty breathing, pains in the chest, sweating, vertigo and trembling.</a:t>
          </a:r>
        </a:p>
      </dsp:txBody>
      <dsp:txXfrm>
        <a:off x="402894" y="1981198"/>
        <a:ext cx="7347613" cy="805785"/>
      </dsp:txXfrm>
    </dsp:sp>
    <dsp:sp modelId="{4E817967-5048-BB4E-AF69-622BD70BA9F9}">
      <dsp:nvSpPr>
        <dsp:cNvPr id="0" name=""/>
        <dsp:cNvSpPr/>
      </dsp:nvSpPr>
      <dsp:spPr>
        <a:xfrm>
          <a:off x="24093" y="2895595"/>
          <a:ext cx="8129305" cy="80578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CA" sz="2100" kern="1200" dirty="0"/>
            <a:t>Waking up at night in </a:t>
          </a:r>
          <a:r>
            <a:rPr lang="en-CA" sz="2100" kern="1200" dirty="0">
              <a:solidFill>
                <a:srgbClr val="C00000"/>
              </a:solidFill>
            </a:rPr>
            <a:t>fear.</a:t>
          </a:r>
        </a:p>
      </dsp:txBody>
      <dsp:txXfrm>
        <a:off x="426986" y="2895595"/>
        <a:ext cx="7323520" cy="805785"/>
      </dsp:txXfrm>
    </dsp:sp>
    <dsp:sp modelId="{9FC858D4-FA79-B440-B8D7-CD6FBAB00FB0}">
      <dsp:nvSpPr>
        <dsp:cNvPr id="0" name=""/>
        <dsp:cNvSpPr/>
      </dsp:nvSpPr>
      <dsp:spPr>
        <a:xfrm>
          <a:off x="0" y="3842414"/>
          <a:ext cx="8137322" cy="80578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CA" sz="2100" kern="1200" dirty="0">
              <a:solidFill>
                <a:srgbClr val="C00000"/>
              </a:solidFill>
            </a:rPr>
            <a:t>Vertigo</a:t>
          </a:r>
          <a:r>
            <a:rPr lang="en-CA" sz="2100" kern="1200" dirty="0"/>
            <a:t> – feels like the ground is rocking or legs giving way</a:t>
          </a:r>
        </a:p>
      </dsp:txBody>
      <dsp:txXfrm>
        <a:off x="402893" y="3842414"/>
        <a:ext cx="7331537" cy="805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54EB6-34D6-D840-A8A7-63E42E31ABB0}">
      <dsp:nvSpPr>
        <dsp:cNvPr id="0" name=""/>
        <dsp:cNvSpPr/>
      </dsp:nvSpPr>
      <dsp:spPr>
        <a:xfrm>
          <a:off x="7" y="619522"/>
          <a:ext cx="8153392" cy="70386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rgbClr val="C00000"/>
              </a:solidFill>
            </a:rPr>
            <a:t>Phobias</a:t>
          </a:r>
          <a:r>
            <a:rPr lang="en-CA" sz="600" kern="1200" dirty="0"/>
            <a:t>s</a:t>
          </a:r>
        </a:p>
      </dsp:txBody>
      <dsp:txXfrm>
        <a:off x="351941" y="619522"/>
        <a:ext cx="7449525" cy="703867"/>
      </dsp:txXfrm>
    </dsp:sp>
    <dsp:sp modelId="{6CDB50E3-F119-0542-AD3E-82868EFBAA2D}">
      <dsp:nvSpPr>
        <dsp:cNvPr id="0" name=""/>
        <dsp:cNvSpPr/>
      </dsp:nvSpPr>
      <dsp:spPr>
        <a:xfrm>
          <a:off x="3" y="1687402"/>
          <a:ext cx="8144189" cy="70386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CA" sz="2400" kern="1200" dirty="0"/>
            <a:t>Feelings of </a:t>
          </a:r>
          <a:r>
            <a:rPr lang="en-CA" sz="2400" kern="1200" dirty="0">
              <a:solidFill>
                <a:srgbClr val="C00000"/>
              </a:solidFill>
            </a:rPr>
            <a:t>nausea</a:t>
          </a:r>
          <a:r>
            <a:rPr lang="en-CA" sz="2400" kern="1200" dirty="0"/>
            <a:t>, </a:t>
          </a:r>
          <a:r>
            <a:rPr lang="en-CA" sz="2400" kern="1200" dirty="0">
              <a:solidFill>
                <a:srgbClr val="C00000"/>
              </a:solidFill>
            </a:rPr>
            <a:t>ravenous hunger</a:t>
          </a:r>
          <a:r>
            <a:rPr lang="en-CA" sz="2400" kern="1200" dirty="0"/>
            <a:t>, or </a:t>
          </a:r>
          <a:r>
            <a:rPr lang="en-CA" sz="2400" kern="1200" dirty="0">
              <a:solidFill>
                <a:srgbClr val="C00000"/>
              </a:solidFill>
            </a:rPr>
            <a:t>diarrhea</a:t>
          </a:r>
        </a:p>
      </dsp:txBody>
      <dsp:txXfrm>
        <a:off x="351937" y="1687402"/>
        <a:ext cx="7440322" cy="703867"/>
      </dsp:txXfrm>
    </dsp:sp>
    <dsp:sp modelId="{8F4828A5-71BA-F34A-8101-4ADD75D2B587}">
      <dsp:nvSpPr>
        <dsp:cNvPr id="0" name=""/>
        <dsp:cNvSpPr/>
      </dsp:nvSpPr>
      <dsp:spPr>
        <a:xfrm>
          <a:off x="3" y="2801336"/>
          <a:ext cx="8153392" cy="70386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CA" sz="2400" kern="1200" dirty="0"/>
            <a:t>Tingling of the skin (</a:t>
          </a:r>
          <a:r>
            <a:rPr lang="en-CA" sz="2400" kern="1200" dirty="0">
              <a:solidFill>
                <a:srgbClr val="C00000"/>
              </a:solidFill>
            </a:rPr>
            <a:t>pins and needles</a:t>
          </a:r>
          <a:r>
            <a:rPr lang="en-CA" sz="2400" kern="1200" dirty="0"/>
            <a:t>) or numbness.</a:t>
          </a:r>
        </a:p>
      </dsp:txBody>
      <dsp:txXfrm>
        <a:off x="351937" y="2801336"/>
        <a:ext cx="7449525" cy="703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EE0BA-BF2B-7E4E-AF1F-AD3BDAB688D1}">
      <dsp:nvSpPr>
        <dsp:cNvPr id="0" name=""/>
        <dsp:cNvSpPr/>
      </dsp:nvSpPr>
      <dsp:spPr>
        <a:xfrm rot="5400000">
          <a:off x="4599976" y="-1388220"/>
          <a:ext cx="1992302"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CA" sz="2700" kern="1200" dirty="0"/>
            <a:t>Something undesirable is ADDED (+) to your environment</a:t>
          </a:r>
          <a:endParaRPr lang="en-US" sz="2700" kern="1200" dirty="0"/>
        </a:p>
        <a:p>
          <a:pPr marL="228600" lvl="1" indent="-228600" algn="l" defTabSz="1200150">
            <a:lnSpc>
              <a:spcPct val="90000"/>
            </a:lnSpc>
            <a:spcBef>
              <a:spcPct val="0"/>
            </a:spcBef>
            <a:spcAft>
              <a:spcPct val="15000"/>
            </a:spcAft>
            <a:buChar char="•"/>
          </a:pPr>
          <a:r>
            <a:rPr lang="en-CA" sz="2700" kern="1200" dirty="0"/>
            <a:t>E.g. parking ticket, spanking</a:t>
          </a:r>
          <a:endParaRPr lang="en-US" sz="2700" kern="1200" dirty="0"/>
        </a:p>
      </dsp:txBody>
      <dsp:txXfrm rot="-5400000">
        <a:off x="2962655" y="346357"/>
        <a:ext cx="5169688" cy="1797790"/>
      </dsp:txXfrm>
    </dsp:sp>
    <dsp:sp modelId="{515F71F5-7C5C-3246-BA6B-4AAD6AF79B55}">
      <dsp:nvSpPr>
        <dsp:cNvPr id="0" name=""/>
        <dsp:cNvSpPr/>
      </dsp:nvSpPr>
      <dsp:spPr>
        <a:xfrm>
          <a:off x="0" y="62"/>
          <a:ext cx="2962655" cy="249037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CA" sz="2800" kern="1200" dirty="0"/>
            <a:t>Positive punishment </a:t>
          </a:r>
          <a:r>
            <a:rPr lang="en-CA" sz="2800" kern="1200" dirty="0">
              <a:sym typeface="Wingdings" panose="05000000000000000000" pitchFamily="2" charset="2"/>
            </a:rPr>
            <a:t></a:t>
          </a:r>
          <a:r>
            <a:rPr lang="en-CA" sz="2800" kern="1200" dirty="0"/>
            <a:t> the presentation (</a:t>
          </a:r>
          <a:r>
            <a:rPr lang="en-CA" sz="2800" u="sng" kern="1200" dirty="0"/>
            <a:t>addition</a:t>
          </a:r>
          <a:r>
            <a:rPr lang="en-CA" sz="2800" kern="1200" dirty="0"/>
            <a:t>) of an aversive stimulus.</a:t>
          </a:r>
          <a:endParaRPr lang="en-US" sz="2800" kern="1200" dirty="0"/>
        </a:p>
      </dsp:txBody>
      <dsp:txXfrm>
        <a:off x="121570" y="121632"/>
        <a:ext cx="2719515" cy="2247238"/>
      </dsp:txXfrm>
    </dsp:sp>
    <dsp:sp modelId="{B700FEC6-2AB8-214A-9B08-56DB446AA339}">
      <dsp:nvSpPr>
        <dsp:cNvPr id="0" name=""/>
        <dsp:cNvSpPr/>
      </dsp:nvSpPr>
      <dsp:spPr>
        <a:xfrm rot="5400000">
          <a:off x="4599976" y="1226676"/>
          <a:ext cx="1992302"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CA" sz="2700" kern="1200" dirty="0"/>
            <a:t>Something desirable is REMOVED (-) from your environment</a:t>
          </a:r>
          <a:endParaRPr lang="en-US" sz="2700" kern="1200" dirty="0"/>
        </a:p>
        <a:p>
          <a:pPr marL="228600" lvl="1" indent="-228600" algn="l" defTabSz="1200150">
            <a:lnSpc>
              <a:spcPct val="90000"/>
            </a:lnSpc>
            <a:spcBef>
              <a:spcPct val="0"/>
            </a:spcBef>
            <a:spcAft>
              <a:spcPct val="15000"/>
            </a:spcAft>
            <a:buChar char="•"/>
          </a:pPr>
          <a:r>
            <a:rPr lang="en-CA" sz="2700" kern="1200" dirty="0"/>
            <a:t>E.g. being grounded, no TV or internet privileges</a:t>
          </a:r>
          <a:endParaRPr lang="en-US" sz="2700" kern="1200" dirty="0"/>
        </a:p>
      </dsp:txBody>
      <dsp:txXfrm rot="-5400000">
        <a:off x="2962655" y="2961253"/>
        <a:ext cx="5169688" cy="1797790"/>
      </dsp:txXfrm>
    </dsp:sp>
    <dsp:sp modelId="{306849F7-F00C-A942-95C1-CE9292BE87A1}">
      <dsp:nvSpPr>
        <dsp:cNvPr id="0" name=""/>
        <dsp:cNvSpPr/>
      </dsp:nvSpPr>
      <dsp:spPr>
        <a:xfrm>
          <a:off x="0" y="2614959"/>
          <a:ext cx="2962655" cy="249037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CA" sz="2800" kern="1200" dirty="0"/>
            <a:t>Negative punishment </a:t>
          </a:r>
          <a:r>
            <a:rPr lang="en-CA" sz="2800" kern="1200" dirty="0">
              <a:sym typeface="Wingdings" panose="05000000000000000000" pitchFamily="2" charset="2"/>
            </a:rPr>
            <a:t></a:t>
          </a:r>
          <a:r>
            <a:rPr lang="en-CA" sz="2800" kern="1200" dirty="0"/>
            <a:t> the removal (</a:t>
          </a:r>
          <a:r>
            <a:rPr lang="en-CA" sz="2800" u="sng" kern="1200" dirty="0"/>
            <a:t>subtraction</a:t>
          </a:r>
          <a:r>
            <a:rPr lang="en-CA" sz="2800" kern="1200" dirty="0"/>
            <a:t>) of a rewarding stimulus</a:t>
          </a:r>
          <a:endParaRPr lang="en-US" sz="2800" kern="1200" dirty="0"/>
        </a:p>
      </dsp:txBody>
      <dsp:txXfrm>
        <a:off x="121570" y="2736529"/>
        <a:ext cx="2719515" cy="2247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C8CAB-FAF5-49BE-8456-179822CB8A04}">
      <dsp:nvSpPr>
        <dsp:cNvPr id="0" name=""/>
        <dsp:cNvSpPr/>
      </dsp:nvSpPr>
      <dsp:spPr>
        <a:xfrm>
          <a:off x="722816" y="1022036"/>
          <a:ext cx="1078034" cy="10780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C8B31B-9595-4AAD-8640-089B23AA1DA3}">
      <dsp:nvSpPr>
        <dsp:cNvPr id="0" name=""/>
        <dsp:cNvSpPr/>
      </dsp:nvSpPr>
      <dsp:spPr>
        <a:xfrm>
          <a:off x="64017" y="2081233"/>
          <a:ext cx="2395631" cy="139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CA" sz="1100" kern="1200" dirty="0"/>
            <a:t>The </a:t>
          </a:r>
          <a:r>
            <a:rPr lang="en-CA" sz="1100" b="1" kern="1200" dirty="0"/>
            <a:t>Amygdala </a:t>
          </a:r>
          <a:r>
            <a:rPr lang="en-CA" sz="1100" kern="1200" dirty="0"/>
            <a:t>also works with the hypothalamus (influencing basic processes of the autonomic nervous system – breathing, blood pressure and body temperature).  </a:t>
          </a:r>
          <a:endParaRPr lang="en-US" sz="1100" kern="1200" dirty="0"/>
        </a:p>
      </dsp:txBody>
      <dsp:txXfrm>
        <a:off x="64017" y="2081233"/>
        <a:ext cx="2395631" cy="1392530"/>
      </dsp:txXfrm>
    </dsp:sp>
    <dsp:sp modelId="{78F8B219-648E-4134-95D4-6CF72580E7CA}">
      <dsp:nvSpPr>
        <dsp:cNvPr id="0" name=""/>
        <dsp:cNvSpPr/>
      </dsp:nvSpPr>
      <dsp:spPr>
        <a:xfrm>
          <a:off x="3537682" y="1036983"/>
          <a:ext cx="1078034" cy="10780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B44F8-4240-44A5-A387-ABB20115E83C}">
      <dsp:nvSpPr>
        <dsp:cNvPr id="0" name=""/>
        <dsp:cNvSpPr/>
      </dsp:nvSpPr>
      <dsp:spPr>
        <a:xfrm>
          <a:off x="2878884" y="2126074"/>
          <a:ext cx="2395631" cy="1332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CA" sz="1100" kern="1200" dirty="0"/>
            <a:t>Changes to autonomic nervous system when we’re anxious can lead to a wide range of physical effects including </a:t>
          </a:r>
          <a:r>
            <a:rPr lang="en-CA" sz="1100" b="1" i="1" kern="1200" dirty="0"/>
            <a:t>elevated heart rate, dilated pupils and altered breathing.</a:t>
          </a:r>
          <a:endParaRPr lang="en-US" sz="1100" b="1" kern="1200" dirty="0"/>
        </a:p>
      </dsp:txBody>
      <dsp:txXfrm>
        <a:off x="2878884" y="2126074"/>
        <a:ext cx="2395631" cy="1332741"/>
      </dsp:txXfrm>
    </dsp:sp>
    <dsp:sp modelId="{C2EF95CB-8625-416B-8801-E7F05C8B87CF}">
      <dsp:nvSpPr>
        <dsp:cNvPr id="0" name=""/>
        <dsp:cNvSpPr/>
      </dsp:nvSpPr>
      <dsp:spPr>
        <a:xfrm>
          <a:off x="6352549" y="1077161"/>
          <a:ext cx="1078034" cy="10780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DD1D47-CCCE-4976-B6B1-A7AEBA78B03A}">
      <dsp:nvSpPr>
        <dsp:cNvPr id="0" name=""/>
        <dsp:cNvSpPr/>
      </dsp:nvSpPr>
      <dsp:spPr>
        <a:xfrm>
          <a:off x="5693751" y="2246608"/>
          <a:ext cx="2395631" cy="1172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CA" sz="1100" b="1" kern="1200" dirty="0"/>
            <a:t>High Road reaction vs. Low Road reaction </a:t>
          </a:r>
          <a:r>
            <a:rPr lang="en-CA" sz="1100" kern="1200" dirty="0"/>
            <a:t>(we may react and not know why). </a:t>
          </a:r>
          <a:endParaRPr lang="en-US" sz="1100" kern="1200" dirty="0"/>
        </a:p>
      </dsp:txBody>
      <dsp:txXfrm>
        <a:off x="5693751" y="2246608"/>
        <a:ext cx="2395631" cy="117203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1B7CA8F-7CED-5097-6A53-76AB9712A711}"/>
              </a:ext>
            </a:extLst>
          </p:cNvPr>
          <p:cNvSpPr>
            <a:spLocks noGrp="1" noChangeArrowheads="1"/>
          </p:cNvSpPr>
          <p:nvPr>
            <p:ph type="hdr" sz="quarter"/>
          </p:nvPr>
        </p:nvSpPr>
        <p:spPr bwMode="auto">
          <a:xfrm>
            <a:off x="0" y="0"/>
            <a:ext cx="2982913" cy="465138"/>
          </a:xfrm>
          <a:prstGeom prst="rect">
            <a:avLst/>
          </a:prstGeom>
          <a:noFill/>
          <a:ln w="9525">
            <a:noFill/>
            <a:miter lim="800000"/>
            <a:headEnd/>
            <a:tailEnd/>
          </a:ln>
        </p:spPr>
        <p:txBody>
          <a:bodyPr vert="horz" wrap="square" lIns="93088" tIns="46544" rIns="93088" bIns="46544" numCol="1" anchor="t" anchorCtr="0" compatLnSpc="1">
            <a:prstTxWarp prst="textNoShape">
              <a:avLst/>
            </a:prstTxWarp>
          </a:bodyPr>
          <a:lstStyle>
            <a:lvl1pPr defTabSz="923925">
              <a:defRPr sz="1200">
                <a:latin typeface="Arial" charset="0"/>
              </a:defRPr>
            </a:lvl1pPr>
          </a:lstStyle>
          <a:p>
            <a:pPr>
              <a:defRPr/>
            </a:pPr>
            <a:endParaRPr lang="en-US" dirty="0"/>
          </a:p>
        </p:txBody>
      </p:sp>
      <p:sp>
        <p:nvSpPr>
          <p:cNvPr id="3075" name="Rectangle 3">
            <a:extLst>
              <a:ext uri="{FF2B5EF4-FFF2-40B4-BE49-F238E27FC236}">
                <a16:creationId xmlns:a16="http://schemas.microsoft.com/office/drawing/2014/main" id="{511FBC74-E1F9-1CF2-494A-D647BA9012AA}"/>
              </a:ext>
            </a:extLst>
          </p:cNvPr>
          <p:cNvSpPr>
            <a:spLocks noGrp="1" noChangeArrowheads="1"/>
          </p:cNvSpPr>
          <p:nvPr>
            <p:ph type="dt" sz="quarter" idx="1"/>
          </p:nvPr>
        </p:nvSpPr>
        <p:spPr bwMode="auto">
          <a:xfrm>
            <a:off x="3897313" y="0"/>
            <a:ext cx="2982912" cy="465138"/>
          </a:xfrm>
          <a:prstGeom prst="rect">
            <a:avLst/>
          </a:prstGeom>
          <a:noFill/>
          <a:ln w="9525">
            <a:noFill/>
            <a:miter lim="800000"/>
            <a:headEnd/>
            <a:tailEnd/>
          </a:ln>
        </p:spPr>
        <p:txBody>
          <a:bodyPr vert="horz" wrap="square" lIns="93088" tIns="46544" rIns="93088" bIns="46544" numCol="1" anchor="t" anchorCtr="0" compatLnSpc="1">
            <a:prstTxWarp prst="textNoShape">
              <a:avLst/>
            </a:prstTxWarp>
          </a:bodyPr>
          <a:lstStyle>
            <a:lvl1pPr algn="r" defTabSz="923925">
              <a:defRPr sz="1200">
                <a:latin typeface="Arial" charset="0"/>
              </a:defRPr>
            </a:lvl1pPr>
          </a:lstStyle>
          <a:p>
            <a:pPr>
              <a:defRPr/>
            </a:pPr>
            <a:endParaRPr lang="en-US" dirty="0"/>
          </a:p>
        </p:txBody>
      </p:sp>
      <p:sp>
        <p:nvSpPr>
          <p:cNvPr id="3076" name="Rectangle 4">
            <a:extLst>
              <a:ext uri="{FF2B5EF4-FFF2-40B4-BE49-F238E27FC236}">
                <a16:creationId xmlns:a16="http://schemas.microsoft.com/office/drawing/2014/main" id="{91C17EDB-D6DC-1098-3DC9-FE14B7F9D9B1}"/>
              </a:ext>
            </a:extLst>
          </p:cNvPr>
          <p:cNvSpPr>
            <a:spLocks noGrp="1" noChangeArrowheads="1"/>
          </p:cNvSpPr>
          <p:nvPr>
            <p:ph type="ftr" sz="quarter" idx="2"/>
          </p:nvPr>
        </p:nvSpPr>
        <p:spPr bwMode="auto">
          <a:xfrm>
            <a:off x="0" y="8829675"/>
            <a:ext cx="2982913" cy="465138"/>
          </a:xfrm>
          <a:prstGeom prst="rect">
            <a:avLst/>
          </a:prstGeom>
          <a:noFill/>
          <a:ln w="9525">
            <a:noFill/>
            <a:miter lim="800000"/>
            <a:headEnd/>
            <a:tailEnd/>
          </a:ln>
        </p:spPr>
        <p:txBody>
          <a:bodyPr vert="horz" wrap="square" lIns="93088" tIns="46544" rIns="93088" bIns="46544" numCol="1" anchor="b" anchorCtr="0" compatLnSpc="1">
            <a:prstTxWarp prst="textNoShape">
              <a:avLst/>
            </a:prstTxWarp>
          </a:bodyPr>
          <a:lstStyle>
            <a:lvl1pPr defTabSz="923925">
              <a:defRPr sz="1200">
                <a:latin typeface="Arial" charset="0"/>
              </a:defRPr>
            </a:lvl1pPr>
          </a:lstStyle>
          <a:p>
            <a:pPr>
              <a:defRPr/>
            </a:pPr>
            <a:endParaRPr lang="en-US" dirty="0"/>
          </a:p>
        </p:txBody>
      </p:sp>
      <p:sp>
        <p:nvSpPr>
          <p:cNvPr id="3077" name="Rectangle 5">
            <a:extLst>
              <a:ext uri="{FF2B5EF4-FFF2-40B4-BE49-F238E27FC236}">
                <a16:creationId xmlns:a16="http://schemas.microsoft.com/office/drawing/2014/main" id="{7F9F20FE-AAA3-7B9E-6755-68FBFFBB2F5A}"/>
              </a:ext>
            </a:extLst>
          </p:cNvPr>
          <p:cNvSpPr>
            <a:spLocks noGrp="1" noChangeArrowheads="1"/>
          </p:cNvSpPr>
          <p:nvPr>
            <p:ph type="sldNum" sz="quarter" idx="3"/>
          </p:nvPr>
        </p:nvSpPr>
        <p:spPr bwMode="auto">
          <a:xfrm>
            <a:off x="3897313" y="8829675"/>
            <a:ext cx="2982912" cy="465138"/>
          </a:xfrm>
          <a:prstGeom prst="rect">
            <a:avLst/>
          </a:prstGeom>
          <a:noFill/>
          <a:ln w="9525">
            <a:noFill/>
            <a:miter lim="800000"/>
            <a:headEnd/>
            <a:tailEnd/>
          </a:ln>
        </p:spPr>
        <p:txBody>
          <a:bodyPr vert="horz" wrap="square" lIns="93088" tIns="46544" rIns="93088" bIns="46544" numCol="1" anchor="b" anchorCtr="0" compatLnSpc="1">
            <a:prstTxWarp prst="textNoShape">
              <a:avLst/>
            </a:prstTxWarp>
          </a:bodyPr>
          <a:lstStyle>
            <a:lvl1pPr algn="r" defTabSz="923925">
              <a:defRPr sz="1200"/>
            </a:lvl1pPr>
          </a:lstStyle>
          <a:p>
            <a:fld id="{66E232DA-5827-7349-9860-4B55D9F5C589}"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7T21:45:58.806"/>
    </inkml:context>
    <inkml:brush xml:id="br0">
      <inkml:brushProperty name="width" value="0.035" units="cm"/>
      <inkml:brushProperty name="height" value="0.035" units="cm"/>
    </inkml:brush>
  </inkml:definitions>
  <inkml:trace contextRef="#ctx0" brushRef="#br0">10 3 24575,'-1'21'0,"0"-7"0,-1 9 0,1-11 0,0-1 0,0-1 0,0-1 0,0-2 0,1-1 0,0-1 0,0 2 0,0 0 0,0 2 0,0 0 0,0-1 0,0-1 0,0 0 0,0 0 0,0-1 0,0 0 0,0-1 0,0-1 0,0 0 0,0-2 0,0 0 0,2-1 0,0 0 0,2-1 0,-2 0 0,0 1 0,0-1 0,1 1 0,2 0 0,3 0 0,3 1 0,0 1 0,-1-1 0,-1 1 0,-2-1 0,-1 0 0,-1 0 0,0-1 0,-1 1 0,2 0 0,0 0 0,-1-1 0,0-2 0,-2-1 0,-1-4 0,1-3 0,0 0 0,-1 0 0,0 2 0,-1 3 0,0 1 0,0-1 0,0 1 0,0-1 0,0 1 0,1-2 0,0 0 0,1-3 0,2-2 0,-1 1 0,-1 3 0,-1 1 0,-1 1 0,1 1 0,-1-1 0,-1 1 0,1-2 0,0 1 0,2-5 0,0-1 0,0-4 0,1-1 0,-1 3 0,0 1 0,-1 3 0,0 2 0,-1 1 0,0-3 0,0 5 0,-1-2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47B7166-E44E-EEFB-4041-DA5F52A5925D}"/>
              </a:ext>
            </a:extLst>
          </p:cNvPr>
          <p:cNvSpPr>
            <a:spLocks noGrp="1" noChangeArrowheads="1"/>
          </p:cNvSpPr>
          <p:nvPr>
            <p:ph type="hdr" sz="quarter"/>
          </p:nvPr>
        </p:nvSpPr>
        <p:spPr bwMode="auto">
          <a:xfrm>
            <a:off x="0" y="0"/>
            <a:ext cx="2982913" cy="465138"/>
          </a:xfrm>
          <a:prstGeom prst="rect">
            <a:avLst/>
          </a:prstGeom>
          <a:noFill/>
          <a:ln w="9525">
            <a:noFill/>
            <a:miter lim="800000"/>
            <a:headEnd/>
            <a:tailEnd/>
          </a:ln>
        </p:spPr>
        <p:txBody>
          <a:bodyPr vert="horz" wrap="square" lIns="93088" tIns="46544" rIns="93088" bIns="46544" numCol="1" anchor="t" anchorCtr="0" compatLnSpc="1">
            <a:prstTxWarp prst="textNoShape">
              <a:avLst/>
            </a:prstTxWarp>
          </a:bodyPr>
          <a:lstStyle>
            <a:lvl1pPr defTabSz="923925">
              <a:defRPr sz="1200">
                <a:latin typeface="Arial" charset="0"/>
              </a:defRPr>
            </a:lvl1pPr>
          </a:lstStyle>
          <a:p>
            <a:pPr>
              <a:defRPr/>
            </a:pPr>
            <a:endParaRPr lang="en-US" dirty="0"/>
          </a:p>
        </p:txBody>
      </p:sp>
      <p:sp>
        <p:nvSpPr>
          <p:cNvPr id="2051" name="Rectangle 3">
            <a:extLst>
              <a:ext uri="{FF2B5EF4-FFF2-40B4-BE49-F238E27FC236}">
                <a16:creationId xmlns:a16="http://schemas.microsoft.com/office/drawing/2014/main" id="{CD40A398-9DA6-D6B9-44FF-A492B52F3477}"/>
              </a:ext>
            </a:extLst>
          </p:cNvPr>
          <p:cNvSpPr>
            <a:spLocks noGrp="1" noChangeArrowheads="1"/>
          </p:cNvSpPr>
          <p:nvPr>
            <p:ph type="dt" idx="1"/>
          </p:nvPr>
        </p:nvSpPr>
        <p:spPr bwMode="auto">
          <a:xfrm>
            <a:off x="3897313" y="0"/>
            <a:ext cx="2982912" cy="465138"/>
          </a:xfrm>
          <a:prstGeom prst="rect">
            <a:avLst/>
          </a:prstGeom>
          <a:noFill/>
          <a:ln w="9525">
            <a:noFill/>
            <a:miter lim="800000"/>
            <a:headEnd/>
            <a:tailEnd/>
          </a:ln>
        </p:spPr>
        <p:txBody>
          <a:bodyPr vert="horz" wrap="square" lIns="93088" tIns="46544" rIns="93088" bIns="46544" numCol="1" anchor="t" anchorCtr="0" compatLnSpc="1">
            <a:prstTxWarp prst="textNoShape">
              <a:avLst/>
            </a:prstTxWarp>
          </a:bodyPr>
          <a:lstStyle>
            <a:lvl1pPr algn="r" defTabSz="923925">
              <a:defRPr sz="1200">
                <a:latin typeface="Arial" charset="0"/>
              </a:defRPr>
            </a:lvl1pPr>
          </a:lstStyle>
          <a:p>
            <a:pPr>
              <a:defRPr/>
            </a:pPr>
            <a:endParaRPr lang="en-US" dirty="0"/>
          </a:p>
        </p:txBody>
      </p:sp>
      <p:sp>
        <p:nvSpPr>
          <p:cNvPr id="53252" name="Rectangle 4">
            <a:extLst>
              <a:ext uri="{FF2B5EF4-FFF2-40B4-BE49-F238E27FC236}">
                <a16:creationId xmlns:a16="http://schemas.microsoft.com/office/drawing/2014/main" id="{FEAB2EB6-84D5-1452-D426-02406DBAF6E7}"/>
              </a:ext>
            </a:extLst>
          </p:cNvPr>
          <p:cNvSpPr>
            <a:spLocks noGrp="1" noRot="1" noChangeAspect="1" noChangeArrowheads="1" noTextEdit="1"/>
          </p:cNvSpPr>
          <p:nvPr>
            <p:ph type="sldImg" idx="2"/>
          </p:nvPr>
        </p:nvSpPr>
        <p:spPr bwMode="auto">
          <a:xfrm>
            <a:off x="1119188" y="698500"/>
            <a:ext cx="4643437" cy="34829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BCA8D11F-1068-0106-EE59-CDF746123FFA}"/>
              </a:ext>
            </a:extLst>
          </p:cNvPr>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p:spPr>
        <p:txBody>
          <a:bodyPr vert="horz" wrap="square" lIns="93088" tIns="46544" rIns="93088" bIns="465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a:extLst>
              <a:ext uri="{FF2B5EF4-FFF2-40B4-BE49-F238E27FC236}">
                <a16:creationId xmlns:a16="http://schemas.microsoft.com/office/drawing/2014/main" id="{4E05DD9B-919B-9D5C-8ABE-363BEEB62EDC}"/>
              </a:ext>
            </a:extLst>
          </p:cNvPr>
          <p:cNvSpPr>
            <a:spLocks noGrp="1" noChangeArrowheads="1"/>
          </p:cNvSpPr>
          <p:nvPr>
            <p:ph type="ftr" sz="quarter" idx="4"/>
          </p:nvPr>
        </p:nvSpPr>
        <p:spPr bwMode="auto">
          <a:xfrm>
            <a:off x="0" y="8829675"/>
            <a:ext cx="2982913" cy="465138"/>
          </a:xfrm>
          <a:prstGeom prst="rect">
            <a:avLst/>
          </a:prstGeom>
          <a:noFill/>
          <a:ln w="9525">
            <a:noFill/>
            <a:miter lim="800000"/>
            <a:headEnd/>
            <a:tailEnd/>
          </a:ln>
        </p:spPr>
        <p:txBody>
          <a:bodyPr vert="horz" wrap="square" lIns="93088" tIns="46544" rIns="93088" bIns="46544" numCol="1" anchor="b" anchorCtr="0" compatLnSpc="1">
            <a:prstTxWarp prst="textNoShape">
              <a:avLst/>
            </a:prstTxWarp>
          </a:bodyPr>
          <a:lstStyle>
            <a:lvl1pPr defTabSz="923925">
              <a:defRPr sz="1200">
                <a:latin typeface="Arial" charset="0"/>
              </a:defRPr>
            </a:lvl1pPr>
          </a:lstStyle>
          <a:p>
            <a:pPr>
              <a:defRPr/>
            </a:pPr>
            <a:endParaRPr lang="en-US" dirty="0"/>
          </a:p>
        </p:txBody>
      </p:sp>
      <p:sp>
        <p:nvSpPr>
          <p:cNvPr id="2055" name="Rectangle 7">
            <a:extLst>
              <a:ext uri="{FF2B5EF4-FFF2-40B4-BE49-F238E27FC236}">
                <a16:creationId xmlns:a16="http://schemas.microsoft.com/office/drawing/2014/main" id="{E10FE7C9-57E5-FFB1-CFFF-3A9DB9BF34A5}"/>
              </a:ext>
            </a:extLst>
          </p:cNvPr>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p:spPr>
        <p:txBody>
          <a:bodyPr vert="horz" wrap="square" lIns="93088" tIns="46544" rIns="93088" bIns="46544" numCol="1" anchor="b" anchorCtr="0" compatLnSpc="1">
            <a:prstTxWarp prst="textNoShape">
              <a:avLst/>
            </a:prstTxWarp>
          </a:bodyPr>
          <a:lstStyle>
            <a:lvl1pPr algn="r" defTabSz="923925">
              <a:defRPr sz="1200"/>
            </a:lvl1pPr>
          </a:lstStyle>
          <a:p>
            <a:fld id="{A274F5E6-3CCC-FE4D-B9F4-A0B5E4C443A4}"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4F5E6-3CCC-FE4D-B9F4-A0B5E4C443A4}" type="slidenum">
              <a:rPr lang="en-US" altLang="en-US" smtClean="0"/>
              <a:pPr/>
              <a:t>1</a:t>
            </a:fld>
            <a:endParaRPr lang="en-US" altLang="en-US" dirty="0"/>
          </a:p>
        </p:txBody>
      </p:sp>
    </p:spTree>
    <p:extLst>
      <p:ext uri="{BB962C8B-B14F-4D97-AF65-F5344CB8AC3E}">
        <p14:creationId xmlns:p14="http://schemas.microsoft.com/office/powerpoint/2010/main" val="3492977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606E6-71F4-37AD-C892-840034A8E7F2}"/>
            </a:ext>
          </a:extLst>
        </p:cNvPr>
        <p:cNvGrpSpPr/>
        <p:nvPr/>
      </p:nvGrpSpPr>
      <p:grpSpPr>
        <a:xfrm>
          <a:off x="0" y="0"/>
          <a:ext cx="0" cy="0"/>
          <a:chOff x="0" y="0"/>
          <a:chExt cx="0" cy="0"/>
        </a:xfrm>
      </p:grpSpPr>
      <p:sp>
        <p:nvSpPr>
          <p:cNvPr id="58370" name="Rectangle 7">
            <a:extLst>
              <a:ext uri="{FF2B5EF4-FFF2-40B4-BE49-F238E27FC236}">
                <a16:creationId xmlns:a16="http://schemas.microsoft.com/office/drawing/2014/main" id="{5F844AC8-33AB-8F15-CE7D-50AB5A2DB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B9C7200-6FD5-5B4B-8580-72C550F7E132}" type="slidenum">
              <a:rPr lang="en-US" altLang="en-US"/>
              <a:pPr eaLnBrk="1" hangingPunct="1"/>
              <a:t>21</a:t>
            </a:fld>
            <a:endParaRPr lang="en-US" altLang="en-US" dirty="0"/>
          </a:p>
        </p:txBody>
      </p:sp>
      <p:sp>
        <p:nvSpPr>
          <p:cNvPr id="58371" name="Rectangle 2">
            <a:extLst>
              <a:ext uri="{FF2B5EF4-FFF2-40B4-BE49-F238E27FC236}">
                <a16:creationId xmlns:a16="http://schemas.microsoft.com/office/drawing/2014/main" id="{125D4230-A748-4A04-9A60-E340FE096B9E}"/>
              </a:ext>
            </a:extLst>
          </p:cNvPr>
          <p:cNvSpPr>
            <a:spLocks noGrp="1" noRot="1" noChangeAspect="1" noChangeArrowheads="1" noTextEdit="1"/>
          </p:cNvSpPr>
          <p:nvPr>
            <p:ph type="sldImg"/>
          </p:nvPr>
        </p:nvSpPr>
        <p:spPr>
          <a:ln cap="flat"/>
        </p:spPr>
      </p:sp>
      <p:sp>
        <p:nvSpPr>
          <p:cNvPr id="58372" name="Rectangle 3">
            <a:extLst>
              <a:ext uri="{FF2B5EF4-FFF2-40B4-BE49-F238E27FC236}">
                <a16:creationId xmlns:a16="http://schemas.microsoft.com/office/drawing/2014/main" id="{D6FBFC1F-1C06-8714-CE02-C9F338C2FF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latin typeface="Arial" panose="020B0604020202020204" pitchFamily="34" charset="0"/>
            </a:endParaRPr>
          </a:p>
        </p:txBody>
      </p:sp>
    </p:spTree>
    <p:extLst>
      <p:ext uri="{BB962C8B-B14F-4D97-AF65-F5344CB8AC3E}">
        <p14:creationId xmlns:p14="http://schemas.microsoft.com/office/powerpoint/2010/main" val="3702474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4F5E6-3CCC-FE4D-B9F4-A0B5E4C443A4}" type="slidenum">
              <a:rPr lang="en-US" altLang="en-US" smtClean="0"/>
              <a:pPr/>
              <a:t>23</a:t>
            </a:fld>
            <a:endParaRPr lang="en-US" altLang="en-US" dirty="0"/>
          </a:p>
        </p:txBody>
      </p:sp>
    </p:spTree>
    <p:extLst>
      <p:ext uri="{BB962C8B-B14F-4D97-AF65-F5344CB8AC3E}">
        <p14:creationId xmlns:p14="http://schemas.microsoft.com/office/powerpoint/2010/main" val="548991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8798F66-550F-10CB-5268-317A83D92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73BFE6-671E-104D-948D-4F98D5E6CA65}" type="slidenum">
              <a:rPr lang="en-US" altLang="en-US"/>
              <a:pPr eaLnBrk="1" hangingPunct="1"/>
              <a:t>25</a:t>
            </a:fld>
            <a:endParaRPr lang="en-US" altLang="en-US" dirty="0"/>
          </a:p>
        </p:txBody>
      </p:sp>
      <p:sp>
        <p:nvSpPr>
          <p:cNvPr id="59395" name="Rectangle 2">
            <a:extLst>
              <a:ext uri="{FF2B5EF4-FFF2-40B4-BE49-F238E27FC236}">
                <a16:creationId xmlns:a16="http://schemas.microsoft.com/office/drawing/2014/main" id="{DA900F52-2285-F98D-9457-E15CD86C04B9}"/>
              </a:ext>
            </a:extLst>
          </p:cNvPr>
          <p:cNvSpPr>
            <a:spLocks noGrp="1" noRot="1" noChangeAspect="1" noChangeArrowheads="1" noTextEdit="1"/>
          </p:cNvSpPr>
          <p:nvPr>
            <p:ph type="sldImg"/>
          </p:nvPr>
        </p:nvSpPr>
        <p:spPr>
          <a:ln cap="flat"/>
        </p:spPr>
      </p:sp>
      <p:sp>
        <p:nvSpPr>
          <p:cNvPr id="59396" name="Rectangle 3">
            <a:extLst>
              <a:ext uri="{FF2B5EF4-FFF2-40B4-BE49-F238E27FC236}">
                <a16:creationId xmlns:a16="http://schemas.microsoft.com/office/drawing/2014/main" id="{AE57EFFA-E899-9016-E5FC-488F68E1A9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4CA97524-24FD-AB44-2BB8-7BCF918991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091A1C-D6E1-5141-A7CF-9C360BD76375}" type="slidenum">
              <a:rPr lang="en-US" altLang="en-US"/>
              <a:pPr eaLnBrk="1" hangingPunct="1"/>
              <a:t>26</a:t>
            </a:fld>
            <a:endParaRPr lang="en-US" altLang="en-US" dirty="0"/>
          </a:p>
        </p:txBody>
      </p:sp>
      <p:sp>
        <p:nvSpPr>
          <p:cNvPr id="60419" name="Rectangle 2">
            <a:extLst>
              <a:ext uri="{FF2B5EF4-FFF2-40B4-BE49-F238E27FC236}">
                <a16:creationId xmlns:a16="http://schemas.microsoft.com/office/drawing/2014/main" id="{3723FFF1-5CF0-6665-FA2F-D9A3CF43BF54}"/>
              </a:ext>
            </a:extLst>
          </p:cNvPr>
          <p:cNvSpPr>
            <a:spLocks noGrp="1" noRot="1" noChangeAspect="1" noChangeArrowheads="1" noTextEdit="1"/>
          </p:cNvSpPr>
          <p:nvPr>
            <p:ph type="sldImg"/>
          </p:nvPr>
        </p:nvSpPr>
        <p:spPr>
          <a:ln cap="flat"/>
        </p:spPr>
      </p:sp>
      <p:sp>
        <p:nvSpPr>
          <p:cNvPr id="60420" name="Rectangle 3">
            <a:extLst>
              <a:ext uri="{FF2B5EF4-FFF2-40B4-BE49-F238E27FC236}">
                <a16:creationId xmlns:a16="http://schemas.microsoft.com/office/drawing/2014/main" id="{BAC877A3-BFF9-8182-D19C-F468C65866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CBD9EC85-7B87-78E1-AB25-D3E7AF3B6D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114ABE-7BF4-5242-9C03-A0242932281B}" type="slidenum">
              <a:rPr lang="en-US" altLang="en-US"/>
              <a:pPr eaLnBrk="1" hangingPunct="1"/>
              <a:t>27</a:t>
            </a:fld>
            <a:endParaRPr lang="en-US" altLang="en-US" dirty="0"/>
          </a:p>
        </p:txBody>
      </p:sp>
      <p:sp>
        <p:nvSpPr>
          <p:cNvPr id="61443" name="Rectangle 2">
            <a:extLst>
              <a:ext uri="{FF2B5EF4-FFF2-40B4-BE49-F238E27FC236}">
                <a16:creationId xmlns:a16="http://schemas.microsoft.com/office/drawing/2014/main" id="{FC3E1896-78F0-5D01-C6D9-77D45ED3A3AB}"/>
              </a:ext>
            </a:extLst>
          </p:cNvPr>
          <p:cNvSpPr>
            <a:spLocks noGrp="1" noRot="1" noChangeAspect="1" noChangeArrowheads="1" noTextEdit="1"/>
          </p:cNvSpPr>
          <p:nvPr>
            <p:ph type="sldImg"/>
          </p:nvPr>
        </p:nvSpPr>
        <p:spPr>
          <a:ln cap="flat"/>
        </p:spPr>
      </p:sp>
      <p:sp>
        <p:nvSpPr>
          <p:cNvPr id="61444" name="Rectangle 3">
            <a:extLst>
              <a:ext uri="{FF2B5EF4-FFF2-40B4-BE49-F238E27FC236}">
                <a16:creationId xmlns:a16="http://schemas.microsoft.com/office/drawing/2014/main" id="{97BB93A9-5C3D-13A4-4C18-6F0CB6B590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http://www.youtube.com/watch?v=mm5FGrQEyBY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35B66-3AED-F650-5483-55A44402BCC4}"/>
            </a:ext>
          </a:extLst>
        </p:cNvPr>
        <p:cNvGrpSpPr/>
        <p:nvPr/>
      </p:nvGrpSpPr>
      <p:grpSpPr>
        <a:xfrm>
          <a:off x="0" y="0"/>
          <a:ext cx="0" cy="0"/>
          <a:chOff x="0" y="0"/>
          <a:chExt cx="0" cy="0"/>
        </a:xfrm>
      </p:grpSpPr>
      <p:sp>
        <p:nvSpPr>
          <p:cNvPr id="61442" name="Rectangle 7">
            <a:extLst>
              <a:ext uri="{FF2B5EF4-FFF2-40B4-BE49-F238E27FC236}">
                <a16:creationId xmlns:a16="http://schemas.microsoft.com/office/drawing/2014/main" id="{6B50E849-F0A2-0506-F18B-F2E1C90831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114ABE-7BF4-5242-9C03-A0242932281B}" type="slidenum">
              <a:rPr lang="en-US" altLang="en-US"/>
              <a:pPr eaLnBrk="1" hangingPunct="1"/>
              <a:t>28</a:t>
            </a:fld>
            <a:endParaRPr lang="en-US" altLang="en-US" dirty="0"/>
          </a:p>
        </p:txBody>
      </p:sp>
      <p:sp>
        <p:nvSpPr>
          <p:cNvPr id="61443" name="Rectangle 2">
            <a:extLst>
              <a:ext uri="{FF2B5EF4-FFF2-40B4-BE49-F238E27FC236}">
                <a16:creationId xmlns:a16="http://schemas.microsoft.com/office/drawing/2014/main" id="{BEED9BC5-5605-F298-3321-140034428972}"/>
              </a:ext>
            </a:extLst>
          </p:cNvPr>
          <p:cNvSpPr>
            <a:spLocks noGrp="1" noRot="1" noChangeAspect="1" noChangeArrowheads="1" noTextEdit="1"/>
          </p:cNvSpPr>
          <p:nvPr>
            <p:ph type="sldImg"/>
          </p:nvPr>
        </p:nvSpPr>
        <p:spPr>
          <a:ln cap="flat"/>
        </p:spPr>
      </p:sp>
      <p:sp>
        <p:nvSpPr>
          <p:cNvPr id="61444" name="Rectangle 3">
            <a:extLst>
              <a:ext uri="{FF2B5EF4-FFF2-40B4-BE49-F238E27FC236}">
                <a16:creationId xmlns:a16="http://schemas.microsoft.com/office/drawing/2014/main" id="{874E040A-ED95-9B3B-829E-C10DE24905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Arial" panose="020B0604020202020204" pitchFamily="34" charset="0"/>
              </a:rPr>
              <a:t>http://www.youtube.com/watch?v=mm5FGrQEyBY</a:t>
            </a:r>
          </a:p>
        </p:txBody>
      </p:sp>
    </p:spTree>
    <p:extLst>
      <p:ext uri="{BB962C8B-B14F-4D97-AF65-F5344CB8AC3E}">
        <p14:creationId xmlns:p14="http://schemas.microsoft.com/office/powerpoint/2010/main" val="2108963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F5D20474-87F8-C644-6E0D-98C808AB0E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9C8AF0-A7F7-4A4D-A0E5-BD29B10DFE7C}" type="slidenum">
              <a:rPr lang="en-US" altLang="en-US"/>
              <a:pPr eaLnBrk="1" hangingPunct="1"/>
              <a:t>29</a:t>
            </a:fld>
            <a:endParaRPr lang="en-US" altLang="en-US" dirty="0"/>
          </a:p>
        </p:txBody>
      </p:sp>
      <p:sp>
        <p:nvSpPr>
          <p:cNvPr id="62467" name="Rectangle 2">
            <a:extLst>
              <a:ext uri="{FF2B5EF4-FFF2-40B4-BE49-F238E27FC236}">
                <a16:creationId xmlns:a16="http://schemas.microsoft.com/office/drawing/2014/main" id="{20B665BB-A616-2826-B0FE-96CDF4BA674F}"/>
              </a:ext>
            </a:extLst>
          </p:cNvPr>
          <p:cNvSpPr>
            <a:spLocks noGrp="1" noRot="1" noChangeAspect="1" noChangeArrowheads="1" noTextEdit="1"/>
          </p:cNvSpPr>
          <p:nvPr>
            <p:ph type="sldImg"/>
          </p:nvPr>
        </p:nvSpPr>
        <p:spPr>
          <a:ln cap="flat"/>
        </p:spPr>
      </p:sp>
      <p:sp>
        <p:nvSpPr>
          <p:cNvPr id="62468" name="Rectangle 3">
            <a:extLst>
              <a:ext uri="{FF2B5EF4-FFF2-40B4-BE49-F238E27FC236}">
                <a16:creationId xmlns:a16="http://schemas.microsoft.com/office/drawing/2014/main" id="{5406E69B-916C-97ED-3BCA-46EC651A93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A85EA83C-350D-01D1-1727-F14AC91B020E}"/>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AC739002-204D-F9A2-B914-6EB859809F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
        <p:nvSpPr>
          <p:cNvPr id="64516" name="Slide Number Placeholder 3">
            <a:extLst>
              <a:ext uri="{FF2B5EF4-FFF2-40B4-BE49-F238E27FC236}">
                <a16:creationId xmlns:a16="http://schemas.microsoft.com/office/drawing/2014/main" id="{EBE62552-60FD-A48A-B914-FF3444EFB4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C4307A7-FC99-C946-86E7-87F3DBD2141D}" type="slidenum">
              <a:rPr lang="en-US" altLang="en-US"/>
              <a:pPr eaLnBrk="1" hangingPunct="1"/>
              <a:t>40</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99FFB3FD-7081-5F43-2239-79D9D7381282}"/>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B3C8C386-6FB0-FD6C-22C2-9BBE85A86C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
        <p:nvSpPr>
          <p:cNvPr id="65540" name="Slide Number Placeholder 3">
            <a:extLst>
              <a:ext uri="{FF2B5EF4-FFF2-40B4-BE49-F238E27FC236}">
                <a16:creationId xmlns:a16="http://schemas.microsoft.com/office/drawing/2014/main" id="{E95E7209-1A06-51F5-E8F3-58B0F2B853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D78E312-ECE1-A041-A957-8387F86D5CB4}" type="slidenum">
              <a:rPr lang="en-US" altLang="en-US"/>
              <a:pPr eaLnBrk="1" hangingPunct="1"/>
              <a:t>41</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9109B29-795D-4855-3F82-6B8F4EACC1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093F5F-4C83-6740-B101-C98D5B9D2AF9}" type="slidenum">
              <a:rPr lang="en-US" altLang="en-US"/>
              <a:pPr eaLnBrk="1" hangingPunct="1"/>
              <a:t>2</a:t>
            </a:fld>
            <a:endParaRPr lang="en-US" altLang="en-US" dirty="0"/>
          </a:p>
        </p:txBody>
      </p:sp>
      <p:sp>
        <p:nvSpPr>
          <p:cNvPr id="54275" name="Rectangle 2">
            <a:extLst>
              <a:ext uri="{FF2B5EF4-FFF2-40B4-BE49-F238E27FC236}">
                <a16:creationId xmlns:a16="http://schemas.microsoft.com/office/drawing/2014/main" id="{71CAF029-4294-3F75-274A-DF75FEA22206}"/>
              </a:ext>
            </a:extLst>
          </p:cNvPr>
          <p:cNvSpPr>
            <a:spLocks noGrp="1" noRot="1" noChangeAspect="1" noChangeArrowheads="1" noTextEdit="1"/>
          </p:cNvSpPr>
          <p:nvPr>
            <p:ph type="sldImg"/>
          </p:nvPr>
        </p:nvSpPr>
        <p:spPr>
          <a:ln cap="flat"/>
        </p:spPr>
      </p:sp>
      <p:sp>
        <p:nvSpPr>
          <p:cNvPr id="54276" name="Rectangle 3">
            <a:extLst>
              <a:ext uri="{FF2B5EF4-FFF2-40B4-BE49-F238E27FC236}">
                <a16:creationId xmlns:a16="http://schemas.microsoft.com/office/drawing/2014/main" id="{009A2CE0-4103-2730-0B34-C5CEDEC212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4F5E6-3CCC-FE4D-B9F4-A0B5E4C443A4}" type="slidenum">
              <a:rPr lang="en-US" altLang="en-US" smtClean="0"/>
              <a:pPr/>
              <a:t>3</a:t>
            </a:fld>
            <a:endParaRPr lang="en-US" altLang="en-US" dirty="0"/>
          </a:p>
        </p:txBody>
      </p:sp>
    </p:spTree>
    <p:extLst>
      <p:ext uri="{BB962C8B-B14F-4D97-AF65-F5344CB8AC3E}">
        <p14:creationId xmlns:p14="http://schemas.microsoft.com/office/powerpoint/2010/main" val="210788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4F5E6-3CCC-FE4D-B9F4-A0B5E4C443A4}" type="slidenum">
              <a:rPr lang="en-US" altLang="en-US" smtClean="0"/>
              <a:pPr/>
              <a:t>4</a:t>
            </a:fld>
            <a:endParaRPr lang="en-US" altLang="en-US" dirty="0"/>
          </a:p>
        </p:txBody>
      </p:sp>
    </p:spTree>
    <p:extLst>
      <p:ext uri="{BB962C8B-B14F-4D97-AF65-F5344CB8AC3E}">
        <p14:creationId xmlns:p14="http://schemas.microsoft.com/office/powerpoint/2010/main" val="3337190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4F5E6-3CCC-FE4D-B9F4-A0B5E4C443A4}" type="slidenum">
              <a:rPr lang="en-US" altLang="en-US" smtClean="0"/>
              <a:pPr/>
              <a:t>6</a:t>
            </a:fld>
            <a:endParaRPr lang="en-US" altLang="en-US" dirty="0"/>
          </a:p>
        </p:txBody>
      </p:sp>
    </p:spTree>
    <p:extLst>
      <p:ext uri="{BB962C8B-B14F-4D97-AF65-F5344CB8AC3E}">
        <p14:creationId xmlns:p14="http://schemas.microsoft.com/office/powerpoint/2010/main" val="275852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49AFCF0E-57FE-BE87-7B14-871F9B13DCE8}"/>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C26E0018-37DD-9C56-3A01-2C47ADD6F2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
        <p:nvSpPr>
          <p:cNvPr id="55300" name="Slide Number Placeholder 3">
            <a:extLst>
              <a:ext uri="{FF2B5EF4-FFF2-40B4-BE49-F238E27FC236}">
                <a16:creationId xmlns:a16="http://schemas.microsoft.com/office/drawing/2014/main" id="{13B1C6D1-C74B-4E45-C65D-B8E842DAD6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240D46C-4D20-1348-A975-EE7F5E7B98A7}" type="slidenum">
              <a:rPr lang="en-US" altLang="en-US"/>
              <a:pPr eaLnBrk="1" hangingPunct="1"/>
              <a:t>9</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09CD355-B9B2-7A38-ACED-595A4F1999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75EB8D-2F51-7D4B-9FAF-297DDD893300}" type="slidenum">
              <a:rPr lang="en-US" altLang="en-US"/>
              <a:pPr eaLnBrk="1" hangingPunct="1"/>
              <a:t>12</a:t>
            </a:fld>
            <a:endParaRPr lang="en-US" altLang="en-US" dirty="0"/>
          </a:p>
        </p:txBody>
      </p:sp>
      <p:sp>
        <p:nvSpPr>
          <p:cNvPr id="56323" name="Rectangle 2">
            <a:extLst>
              <a:ext uri="{FF2B5EF4-FFF2-40B4-BE49-F238E27FC236}">
                <a16:creationId xmlns:a16="http://schemas.microsoft.com/office/drawing/2014/main" id="{BFC085DB-5809-0A64-4554-58886E5A35E5}"/>
              </a:ext>
            </a:extLst>
          </p:cNvPr>
          <p:cNvSpPr>
            <a:spLocks noGrp="1" noRot="1" noChangeAspect="1" noChangeArrowheads="1" noTextEdit="1"/>
          </p:cNvSpPr>
          <p:nvPr>
            <p:ph type="sldImg"/>
          </p:nvPr>
        </p:nvSpPr>
        <p:spPr>
          <a:ln cap="flat"/>
        </p:spPr>
      </p:sp>
      <p:sp>
        <p:nvSpPr>
          <p:cNvPr id="56324" name="Rectangle 3">
            <a:extLst>
              <a:ext uri="{FF2B5EF4-FFF2-40B4-BE49-F238E27FC236}">
                <a16:creationId xmlns:a16="http://schemas.microsoft.com/office/drawing/2014/main" id="{086CE8DA-DB91-27E4-AAEC-1D6F532F62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4F5E6-3CCC-FE4D-B9F4-A0B5E4C443A4}" type="slidenum">
              <a:rPr lang="en-US" altLang="en-US" smtClean="0"/>
              <a:pPr/>
              <a:t>18</a:t>
            </a:fld>
            <a:endParaRPr lang="en-US" altLang="en-US" dirty="0"/>
          </a:p>
        </p:txBody>
      </p:sp>
    </p:spTree>
    <p:extLst>
      <p:ext uri="{BB962C8B-B14F-4D97-AF65-F5344CB8AC3E}">
        <p14:creationId xmlns:p14="http://schemas.microsoft.com/office/powerpoint/2010/main" val="298163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BE8F9C72-16D7-C407-0F81-CB4574AC84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panose="020B0604020202020204" pitchFamily="34" charset="0"/>
              </a:defRPr>
            </a:lvl1pPr>
            <a:lvl2pPr marL="742950" indent="-285750" defTabSz="923925" eaLnBrk="0" hangingPunct="0">
              <a:defRPr>
                <a:solidFill>
                  <a:schemeClr val="tx1"/>
                </a:solidFill>
                <a:latin typeface="Arial" panose="020B0604020202020204" pitchFamily="34" charset="0"/>
              </a:defRPr>
            </a:lvl2pPr>
            <a:lvl3pPr marL="1143000" indent="-228600" defTabSz="923925" eaLnBrk="0" hangingPunct="0">
              <a:defRPr>
                <a:solidFill>
                  <a:schemeClr val="tx1"/>
                </a:solidFill>
                <a:latin typeface="Arial" panose="020B0604020202020204" pitchFamily="34" charset="0"/>
              </a:defRPr>
            </a:lvl3pPr>
            <a:lvl4pPr marL="1600200" indent="-228600" defTabSz="923925" eaLnBrk="0" hangingPunct="0">
              <a:defRPr>
                <a:solidFill>
                  <a:schemeClr val="tx1"/>
                </a:solidFill>
                <a:latin typeface="Arial" panose="020B0604020202020204" pitchFamily="34" charset="0"/>
              </a:defRPr>
            </a:lvl4pPr>
            <a:lvl5pPr marL="2057400" indent="-228600" defTabSz="923925" eaLnBrk="0" hangingPunct="0">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B9C7200-6FD5-5B4B-8580-72C550F7E132}" type="slidenum">
              <a:rPr lang="en-US" altLang="en-US"/>
              <a:pPr eaLnBrk="1" hangingPunct="1"/>
              <a:t>20</a:t>
            </a:fld>
            <a:endParaRPr lang="en-US" altLang="en-US" dirty="0"/>
          </a:p>
        </p:txBody>
      </p:sp>
      <p:sp>
        <p:nvSpPr>
          <p:cNvPr id="58371" name="Rectangle 2">
            <a:extLst>
              <a:ext uri="{FF2B5EF4-FFF2-40B4-BE49-F238E27FC236}">
                <a16:creationId xmlns:a16="http://schemas.microsoft.com/office/drawing/2014/main" id="{76D4A119-93C3-0A28-D631-ABBC3DEF25F6}"/>
              </a:ext>
            </a:extLst>
          </p:cNvPr>
          <p:cNvSpPr>
            <a:spLocks noGrp="1" noRot="1" noChangeAspect="1" noChangeArrowheads="1" noTextEdit="1"/>
          </p:cNvSpPr>
          <p:nvPr>
            <p:ph type="sldImg"/>
          </p:nvPr>
        </p:nvSpPr>
        <p:spPr>
          <a:ln cap="flat"/>
        </p:spPr>
      </p:sp>
      <p:sp>
        <p:nvSpPr>
          <p:cNvPr id="58372" name="Rectangle 3">
            <a:extLst>
              <a:ext uri="{FF2B5EF4-FFF2-40B4-BE49-F238E27FC236}">
                <a16:creationId xmlns:a16="http://schemas.microsoft.com/office/drawing/2014/main" id="{870E87E5-BCD4-F294-47B5-A34C9D80F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7C1560-6810-D725-7824-E6E57686D16B}"/>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Rectangle 2">
            <a:extLst>
              <a:ext uri="{FF2B5EF4-FFF2-40B4-BE49-F238E27FC236}">
                <a16:creationId xmlns:a16="http://schemas.microsoft.com/office/drawing/2014/main" id="{F1F45C00-7F53-63B9-9854-D54BBB9D1860}"/>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9E2F3D8E-4DD8-531D-379B-5A7CF7101D06}"/>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27">
            <a:extLst>
              <a:ext uri="{FF2B5EF4-FFF2-40B4-BE49-F238E27FC236}">
                <a16:creationId xmlns:a16="http://schemas.microsoft.com/office/drawing/2014/main" id="{9C34D0CE-51E0-E92F-E41E-7CAD27C1FB8A}"/>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dirty="0"/>
          </a:p>
        </p:txBody>
      </p:sp>
      <p:sp>
        <p:nvSpPr>
          <p:cNvPr id="6" name="Footer Placeholder 16">
            <a:extLst>
              <a:ext uri="{FF2B5EF4-FFF2-40B4-BE49-F238E27FC236}">
                <a16:creationId xmlns:a16="http://schemas.microsoft.com/office/drawing/2014/main" id="{399ECB3A-B4AA-E2CD-64BE-A8FF2B6E2C75}"/>
              </a:ext>
            </a:extLst>
          </p:cNvPr>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r>
              <a:rPr lang="en-US" dirty="0"/>
              <a:t>Copyright © 2008 Pearson Education Canada</a:t>
            </a:r>
          </a:p>
        </p:txBody>
      </p:sp>
      <p:sp>
        <p:nvSpPr>
          <p:cNvPr id="7" name="Slide Number Placeholder 28">
            <a:extLst>
              <a:ext uri="{FF2B5EF4-FFF2-40B4-BE49-F238E27FC236}">
                <a16:creationId xmlns:a16="http://schemas.microsoft.com/office/drawing/2014/main" id="{AB227836-AD24-5887-369D-E6BD1F3395E5}"/>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fld id="{22CFD42A-48F9-B445-ACF8-F27A3BF7ABDB}" type="slidenum">
              <a:rPr lang="en-US" altLang="en-US"/>
              <a:pPr/>
              <a:t>‹#›</a:t>
            </a:fld>
            <a:endParaRPr lang="en-US" altLang="en-US" dirty="0"/>
          </a:p>
        </p:txBody>
      </p:sp>
    </p:spTree>
    <p:extLst>
      <p:ext uri="{BB962C8B-B14F-4D97-AF65-F5344CB8AC3E}">
        <p14:creationId xmlns:p14="http://schemas.microsoft.com/office/powerpoint/2010/main" val="425454606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AD3D3D80-F7D9-F455-6A41-614FF8D87F68}"/>
              </a:ext>
            </a:extLst>
          </p:cNvPr>
          <p:cNvSpPr>
            <a:spLocks noGrp="1"/>
          </p:cNvSpPr>
          <p:nvPr>
            <p:ph type="dt" sz="half" idx="10"/>
          </p:nvPr>
        </p:nvSpPr>
        <p:spPr/>
        <p:txBody>
          <a:bodyPr/>
          <a:lstStyle>
            <a:lvl1pPr>
              <a:defRPr/>
            </a:lvl1pPr>
          </a:lstStyle>
          <a:p>
            <a:pPr>
              <a:defRPr/>
            </a:pPr>
            <a:endParaRPr lang="en-US" dirty="0"/>
          </a:p>
        </p:txBody>
      </p:sp>
      <p:sp>
        <p:nvSpPr>
          <p:cNvPr id="5" name="Footer Placeholder 2">
            <a:extLst>
              <a:ext uri="{FF2B5EF4-FFF2-40B4-BE49-F238E27FC236}">
                <a16:creationId xmlns:a16="http://schemas.microsoft.com/office/drawing/2014/main" id="{7E97B275-4EA4-1AF3-F158-72925E84AE09}"/>
              </a:ext>
            </a:extLst>
          </p:cNvPr>
          <p:cNvSpPr>
            <a:spLocks noGrp="1"/>
          </p:cNvSpPr>
          <p:nvPr>
            <p:ph type="ftr" sz="quarter" idx="11"/>
          </p:nvPr>
        </p:nvSpPr>
        <p:spPr/>
        <p:txBody>
          <a:bodyPr/>
          <a:lstStyle>
            <a:lvl1pPr>
              <a:defRPr/>
            </a:lvl1pPr>
          </a:lstStyle>
          <a:p>
            <a:pPr>
              <a:defRPr/>
            </a:pPr>
            <a:r>
              <a:rPr lang="en-US" dirty="0"/>
              <a:t>Copyright © 2008 Pearson Education Canada</a:t>
            </a:r>
          </a:p>
        </p:txBody>
      </p:sp>
      <p:sp>
        <p:nvSpPr>
          <p:cNvPr id="6" name="Slide Number Placeholder 22">
            <a:extLst>
              <a:ext uri="{FF2B5EF4-FFF2-40B4-BE49-F238E27FC236}">
                <a16:creationId xmlns:a16="http://schemas.microsoft.com/office/drawing/2014/main" id="{7213841F-4254-685E-0A62-818B32D189CC}"/>
              </a:ext>
            </a:extLst>
          </p:cNvPr>
          <p:cNvSpPr>
            <a:spLocks noGrp="1"/>
          </p:cNvSpPr>
          <p:nvPr>
            <p:ph type="sldNum" sz="quarter" idx="12"/>
          </p:nvPr>
        </p:nvSpPr>
        <p:spPr/>
        <p:txBody>
          <a:bodyPr/>
          <a:lstStyle>
            <a:lvl1pPr>
              <a:defRPr/>
            </a:lvl1pPr>
          </a:lstStyle>
          <a:p>
            <a:fld id="{0AE17BC9-BE9F-E948-9F25-614AA5595067}" type="slidenum">
              <a:rPr lang="en-US" altLang="en-US"/>
              <a:pPr/>
              <a:t>‹#›</a:t>
            </a:fld>
            <a:endParaRPr lang="en-US" altLang="en-US" dirty="0"/>
          </a:p>
        </p:txBody>
      </p:sp>
    </p:spTree>
    <p:extLst>
      <p:ext uri="{BB962C8B-B14F-4D97-AF65-F5344CB8AC3E}">
        <p14:creationId xmlns:p14="http://schemas.microsoft.com/office/powerpoint/2010/main" val="170225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CB9BFD-D541-1595-E568-C50CD34DCFA7}"/>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0F6AB723-A6FC-6DD9-70C9-591B24E7D554}"/>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E49EB962-7F40-9D38-C25C-6C63E8034D32}"/>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E4DF06E-FEBF-9B6B-1129-592DBFA9A002}"/>
              </a:ext>
            </a:extLst>
          </p:cNvPr>
          <p:cNvSpPr>
            <a:spLocks noGrp="1"/>
          </p:cNvSpPr>
          <p:nvPr>
            <p:ph type="dt" sz="half" idx="10"/>
          </p:nvPr>
        </p:nvSpPr>
        <p:spPr>
          <a:xfrm>
            <a:off x="6553200" y="6248400"/>
            <a:ext cx="2209800" cy="365125"/>
          </a:xfrm>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C3CB2802-06AA-706D-BA4A-3939249DE41B}"/>
              </a:ext>
            </a:extLst>
          </p:cNvPr>
          <p:cNvSpPr>
            <a:spLocks noGrp="1"/>
          </p:cNvSpPr>
          <p:nvPr>
            <p:ph type="ftr" sz="quarter" idx="11"/>
          </p:nvPr>
        </p:nvSpPr>
        <p:spPr>
          <a:xfrm>
            <a:off x="457200" y="6248400"/>
            <a:ext cx="5573713" cy="365125"/>
          </a:xfrm>
        </p:spPr>
        <p:txBody>
          <a:bodyPr/>
          <a:lstStyle>
            <a:lvl1pPr>
              <a:defRPr/>
            </a:lvl1pPr>
          </a:lstStyle>
          <a:p>
            <a:pPr>
              <a:defRPr/>
            </a:pPr>
            <a:r>
              <a:rPr lang="en-US" dirty="0"/>
              <a:t>Copyright © 2008 Pearson Education Canada</a:t>
            </a:r>
          </a:p>
        </p:txBody>
      </p:sp>
      <p:sp>
        <p:nvSpPr>
          <p:cNvPr id="9" name="Slide Number Placeholder 5">
            <a:extLst>
              <a:ext uri="{FF2B5EF4-FFF2-40B4-BE49-F238E27FC236}">
                <a16:creationId xmlns:a16="http://schemas.microsoft.com/office/drawing/2014/main" id="{2BCCF037-D474-8CFE-837B-D0ACBEC4D79B}"/>
              </a:ext>
            </a:extLst>
          </p:cNvPr>
          <p:cNvSpPr>
            <a:spLocks noGrp="1"/>
          </p:cNvSpPr>
          <p:nvPr>
            <p:ph type="sldNum" sz="quarter" idx="12"/>
          </p:nvPr>
        </p:nvSpPr>
        <p:spPr>
          <a:xfrm rot="5400000">
            <a:off x="5989638" y="144462"/>
            <a:ext cx="533400" cy="244475"/>
          </a:xfrm>
        </p:spPr>
        <p:txBody>
          <a:bodyPr/>
          <a:lstStyle>
            <a:lvl1pPr>
              <a:defRPr/>
            </a:lvl1pPr>
          </a:lstStyle>
          <a:p>
            <a:fld id="{BA2D50DB-F0E3-AD49-B9B6-417921DB8876}" type="slidenum">
              <a:rPr lang="en-US" altLang="en-US"/>
              <a:pPr/>
              <a:t>‹#›</a:t>
            </a:fld>
            <a:endParaRPr lang="en-US" altLang="en-US" dirty="0"/>
          </a:p>
        </p:txBody>
      </p:sp>
    </p:spTree>
    <p:extLst>
      <p:ext uri="{BB962C8B-B14F-4D97-AF65-F5344CB8AC3E}">
        <p14:creationId xmlns:p14="http://schemas.microsoft.com/office/powerpoint/2010/main" val="41926933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97E00F5C-975E-AA59-30E4-5324C762833C}"/>
              </a:ext>
            </a:extLst>
          </p:cNvPr>
          <p:cNvSpPr>
            <a:spLocks noGrp="1"/>
          </p:cNvSpPr>
          <p:nvPr>
            <p:ph type="dt" sz="half" idx="10"/>
          </p:nvPr>
        </p:nvSpPr>
        <p:spPr/>
        <p:txBody>
          <a:bodyPr/>
          <a:lstStyle>
            <a:lvl1pPr>
              <a:defRPr/>
            </a:lvl1pPr>
          </a:lstStyle>
          <a:p>
            <a:pPr>
              <a:defRPr/>
            </a:pPr>
            <a:endParaRPr lang="en-US" dirty="0"/>
          </a:p>
        </p:txBody>
      </p:sp>
      <p:sp>
        <p:nvSpPr>
          <p:cNvPr id="7" name="Footer Placeholder 2">
            <a:extLst>
              <a:ext uri="{FF2B5EF4-FFF2-40B4-BE49-F238E27FC236}">
                <a16:creationId xmlns:a16="http://schemas.microsoft.com/office/drawing/2014/main" id="{29FBF872-4447-0F5F-7C7D-F3FB404B1DAF}"/>
              </a:ext>
            </a:extLst>
          </p:cNvPr>
          <p:cNvSpPr>
            <a:spLocks noGrp="1"/>
          </p:cNvSpPr>
          <p:nvPr>
            <p:ph type="ftr" sz="quarter" idx="11"/>
          </p:nvPr>
        </p:nvSpPr>
        <p:spPr/>
        <p:txBody>
          <a:bodyPr/>
          <a:lstStyle>
            <a:lvl1pPr>
              <a:defRPr/>
            </a:lvl1pPr>
          </a:lstStyle>
          <a:p>
            <a:pPr>
              <a:defRPr/>
            </a:pPr>
            <a:r>
              <a:rPr lang="en-US" dirty="0"/>
              <a:t>Copyright © 2008 Pearson Education Canada</a:t>
            </a:r>
          </a:p>
        </p:txBody>
      </p:sp>
      <p:sp>
        <p:nvSpPr>
          <p:cNvPr id="8" name="Slide Number Placeholder 22">
            <a:extLst>
              <a:ext uri="{FF2B5EF4-FFF2-40B4-BE49-F238E27FC236}">
                <a16:creationId xmlns:a16="http://schemas.microsoft.com/office/drawing/2014/main" id="{40A1A7ED-CDAB-43E6-E005-CFE18EE3A128}"/>
              </a:ext>
            </a:extLst>
          </p:cNvPr>
          <p:cNvSpPr>
            <a:spLocks noGrp="1"/>
          </p:cNvSpPr>
          <p:nvPr>
            <p:ph type="sldNum" sz="quarter" idx="12"/>
          </p:nvPr>
        </p:nvSpPr>
        <p:spPr/>
        <p:txBody>
          <a:bodyPr/>
          <a:lstStyle>
            <a:lvl1pPr>
              <a:defRPr/>
            </a:lvl1pPr>
          </a:lstStyle>
          <a:p>
            <a:fld id="{667D389F-F039-BA41-A1F4-88C7F3500E86}" type="slidenum">
              <a:rPr lang="en-US" altLang="en-US"/>
              <a:pPr/>
              <a:t>‹#›</a:t>
            </a:fld>
            <a:endParaRPr lang="en-US" altLang="en-US" dirty="0"/>
          </a:p>
        </p:txBody>
      </p:sp>
    </p:spTree>
    <p:extLst>
      <p:ext uri="{BB962C8B-B14F-4D97-AF65-F5344CB8AC3E}">
        <p14:creationId xmlns:p14="http://schemas.microsoft.com/office/powerpoint/2010/main" val="2108275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10E7C502-1B4D-FA20-1C29-D34015D4FA87}"/>
              </a:ext>
            </a:extLst>
          </p:cNvPr>
          <p:cNvSpPr>
            <a:spLocks noGrp="1"/>
          </p:cNvSpPr>
          <p:nvPr>
            <p:ph type="dt" sz="half" idx="10"/>
          </p:nvPr>
        </p:nvSpPr>
        <p:spPr/>
        <p:txBody>
          <a:bodyPr/>
          <a:lstStyle>
            <a:lvl1pPr>
              <a:defRPr/>
            </a:lvl1pPr>
          </a:lstStyle>
          <a:p>
            <a:pPr>
              <a:defRPr/>
            </a:pPr>
            <a:endParaRPr lang="en-US" dirty="0"/>
          </a:p>
        </p:txBody>
      </p:sp>
      <p:sp>
        <p:nvSpPr>
          <p:cNvPr id="6" name="Footer Placeholder 2">
            <a:extLst>
              <a:ext uri="{FF2B5EF4-FFF2-40B4-BE49-F238E27FC236}">
                <a16:creationId xmlns:a16="http://schemas.microsoft.com/office/drawing/2014/main" id="{1D8FAB44-1693-3B4D-2246-8C03DF039C0E}"/>
              </a:ext>
            </a:extLst>
          </p:cNvPr>
          <p:cNvSpPr>
            <a:spLocks noGrp="1"/>
          </p:cNvSpPr>
          <p:nvPr>
            <p:ph type="ftr" sz="quarter" idx="11"/>
          </p:nvPr>
        </p:nvSpPr>
        <p:spPr/>
        <p:txBody>
          <a:bodyPr/>
          <a:lstStyle>
            <a:lvl1pPr>
              <a:defRPr/>
            </a:lvl1pPr>
          </a:lstStyle>
          <a:p>
            <a:pPr>
              <a:defRPr/>
            </a:pPr>
            <a:r>
              <a:rPr lang="en-US" dirty="0"/>
              <a:t>Copyright © 2008 Pearson Education Canada</a:t>
            </a:r>
          </a:p>
        </p:txBody>
      </p:sp>
      <p:sp>
        <p:nvSpPr>
          <p:cNvPr id="7" name="Slide Number Placeholder 22">
            <a:extLst>
              <a:ext uri="{FF2B5EF4-FFF2-40B4-BE49-F238E27FC236}">
                <a16:creationId xmlns:a16="http://schemas.microsoft.com/office/drawing/2014/main" id="{46029713-BAE5-B3F1-3098-CF44B290A88A}"/>
              </a:ext>
            </a:extLst>
          </p:cNvPr>
          <p:cNvSpPr>
            <a:spLocks noGrp="1"/>
          </p:cNvSpPr>
          <p:nvPr>
            <p:ph type="sldNum" sz="quarter" idx="12"/>
          </p:nvPr>
        </p:nvSpPr>
        <p:spPr/>
        <p:txBody>
          <a:bodyPr/>
          <a:lstStyle>
            <a:lvl1pPr>
              <a:defRPr/>
            </a:lvl1pPr>
          </a:lstStyle>
          <a:p>
            <a:fld id="{96F85F90-82FB-D641-A2FE-E50669F39828}" type="slidenum">
              <a:rPr lang="en-US" altLang="en-US"/>
              <a:pPr/>
              <a:t>‹#›</a:t>
            </a:fld>
            <a:endParaRPr lang="en-US" altLang="en-US" dirty="0"/>
          </a:p>
        </p:txBody>
      </p:sp>
    </p:spTree>
    <p:extLst>
      <p:ext uri="{BB962C8B-B14F-4D97-AF65-F5344CB8AC3E}">
        <p14:creationId xmlns:p14="http://schemas.microsoft.com/office/powerpoint/2010/main" val="318840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AF9D3FBC-BECE-C9D9-6BD3-2176A9D215A4}"/>
              </a:ext>
            </a:extLst>
          </p:cNvPr>
          <p:cNvSpPr>
            <a:spLocks noGrp="1"/>
          </p:cNvSpPr>
          <p:nvPr>
            <p:ph type="dt" sz="half" idx="10"/>
          </p:nvPr>
        </p:nvSpPr>
        <p:spPr/>
        <p:txBody>
          <a:bodyPr/>
          <a:lstStyle>
            <a:lvl1pPr>
              <a:defRPr/>
            </a:lvl1pPr>
          </a:lstStyle>
          <a:p>
            <a:pPr>
              <a:defRPr/>
            </a:pPr>
            <a:endParaRPr lang="en-US" dirty="0"/>
          </a:p>
        </p:txBody>
      </p:sp>
      <p:sp>
        <p:nvSpPr>
          <p:cNvPr id="4" name="Footer Placeholder 2">
            <a:extLst>
              <a:ext uri="{FF2B5EF4-FFF2-40B4-BE49-F238E27FC236}">
                <a16:creationId xmlns:a16="http://schemas.microsoft.com/office/drawing/2014/main" id="{4F4D7355-95C8-CFA9-DAC6-9370C2BBF457}"/>
              </a:ext>
            </a:extLst>
          </p:cNvPr>
          <p:cNvSpPr>
            <a:spLocks noGrp="1"/>
          </p:cNvSpPr>
          <p:nvPr>
            <p:ph type="ftr" sz="quarter" idx="11"/>
          </p:nvPr>
        </p:nvSpPr>
        <p:spPr/>
        <p:txBody>
          <a:bodyPr/>
          <a:lstStyle>
            <a:lvl1pPr>
              <a:defRPr/>
            </a:lvl1pPr>
          </a:lstStyle>
          <a:p>
            <a:pPr>
              <a:defRPr/>
            </a:pPr>
            <a:r>
              <a:rPr lang="en-US" dirty="0"/>
              <a:t>Copyright © 2008 Pearson Education Canada</a:t>
            </a:r>
          </a:p>
        </p:txBody>
      </p:sp>
      <p:sp>
        <p:nvSpPr>
          <p:cNvPr id="5" name="Slide Number Placeholder 22">
            <a:extLst>
              <a:ext uri="{FF2B5EF4-FFF2-40B4-BE49-F238E27FC236}">
                <a16:creationId xmlns:a16="http://schemas.microsoft.com/office/drawing/2014/main" id="{6D1757F4-810C-CCAB-EBF7-75D71F543557}"/>
              </a:ext>
            </a:extLst>
          </p:cNvPr>
          <p:cNvSpPr>
            <a:spLocks noGrp="1"/>
          </p:cNvSpPr>
          <p:nvPr>
            <p:ph type="sldNum" sz="quarter" idx="12"/>
          </p:nvPr>
        </p:nvSpPr>
        <p:spPr/>
        <p:txBody>
          <a:bodyPr/>
          <a:lstStyle>
            <a:lvl1pPr>
              <a:defRPr/>
            </a:lvl1pPr>
          </a:lstStyle>
          <a:p>
            <a:fld id="{0C3BA544-3283-8F47-BACE-930863FDEA2A}" type="slidenum">
              <a:rPr lang="en-US" altLang="en-US"/>
              <a:pPr/>
              <a:t>‹#›</a:t>
            </a:fld>
            <a:endParaRPr lang="en-US" altLang="en-US" dirty="0"/>
          </a:p>
        </p:txBody>
      </p:sp>
    </p:spTree>
    <p:extLst>
      <p:ext uri="{BB962C8B-B14F-4D97-AF65-F5344CB8AC3E}">
        <p14:creationId xmlns:p14="http://schemas.microsoft.com/office/powerpoint/2010/main" val="3543258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2CB8D4-7474-BAE8-8736-2647E3E9BCB6}"/>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B4FEF7FA-C530-049C-06D9-1308FE60246A}"/>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81B34CC5-DDE8-061C-EB30-32C4243FCF76}"/>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41C6A341-4FE5-F252-0C8F-2414724592F8}"/>
              </a:ext>
            </a:extLst>
          </p:cNvPr>
          <p:cNvSpPr>
            <a:spLocks noGrp="1"/>
          </p:cNvSpPr>
          <p:nvPr>
            <p:ph type="dt" sz="half" idx="10"/>
          </p:nvPr>
        </p:nvSpPr>
        <p:spPr/>
        <p:txBody>
          <a:bodyPr/>
          <a:lstStyle>
            <a:lvl1pPr>
              <a:defRPr/>
            </a:lvl1pPr>
          </a:lstStyle>
          <a:p>
            <a:pPr>
              <a:defRPr/>
            </a:pPr>
            <a:endParaRPr lang="en-US" dirty="0"/>
          </a:p>
        </p:txBody>
      </p:sp>
      <p:sp>
        <p:nvSpPr>
          <p:cNvPr id="8" name="Slide Number Placeholder 12">
            <a:extLst>
              <a:ext uri="{FF2B5EF4-FFF2-40B4-BE49-F238E27FC236}">
                <a16:creationId xmlns:a16="http://schemas.microsoft.com/office/drawing/2014/main" id="{3290FA9E-4803-4DEB-D525-A96FEAD72AE4}"/>
              </a:ext>
            </a:extLst>
          </p:cNvPr>
          <p:cNvSpPr>
            <a:spLocks noGrp="1"/>
          </p:cNvSpPr>
          <p:nvPr>
            <p:ph type="sldNum" sz="quarter" idx="11"/>
          </p:nvPr>
        </p:nvSpPr>
        <p:spPr>
          <a:xfrm>
            <a:off x="0" y="1752600"/>
            <a:ext cx="1295400" cy="701675"/>
          </a:xfrm>
        </p:spPr>
        <p:txBody>
          <a:bodyPr>
            <a:noAutofit/>
          </a:bodyPr>
          <a:lstStyle>
            <a:lvl1pPr>
              <a:defRPr sz="2400"/>
            </a:lvl1pPr>
          </a:lstStyle>
          <a:p>
            <a:fld id="{1768CA49-391D-2E4A-BD09-857AB1A94300}" type="slidenum">
              <a:rPr lang="en-US" altLang="en-US"/>
              <a:pPr/>
              <a:t>‹#›</a:t>
            </a:fld>
            <a:endParaRPr lang="en-US" altLang="en-US" dirty="0"/>
          </a:p>
        </p:txBody>
      </p:sp>
      <p:sp>
        <p:nvSpPr>
          <p:cNvPr id="9" name="Footer Placeholder 13">
            <a:extLst>
              <a:ext uri="{FF2B5EF4-FFF2-40B4-BE49-F238E27FC236}">
                <a16:creationId xmlns:a16="http://schemas.microsoft.com/office/drawing/2014/main" id="{E029FEA7-6424-E624-D1A1-511CF119801B}"/>
              </a:ext>
            </a:extLst>
          </p:cNvPr>
          <p:cNvSpPr>
            <a:spLocks noGrp="1"/>
          </p:cNvSpPr>
          <p:nvPr>
            <p:ph type="ftr" sz="quarter" idx="12"/>
          </p:nvPr>
        </p:nvSpPr>
        <p:spPr/>
        <p:txBody>
          <a:bodyPr/>
          <a:lstStyle>
            <a:lvl1pPr>
              <a:defRPr/>
            </a:lvl1pPr>
          </a:lstStyle>
          <a:p>
            <a:pPr>
              <a:defRPr/>
            </a:pPr>
            <a:r>
              <a:rPr lang="en-US" dirty="0"/>
              <a:t>Copyright © 2008 Pearson Education Canada</a:t>
            </a:r>
          </a:p>
        </p:txBody>
      </p:sp>
    </p:spTree>
    <p:extLst>
      <p:ext uri="{BB962C8B-B14F-4D97-AF65-F5344CB8AC3E}">
        <p14:creationId xmlns:p14="http://schemas.microsoft.com/office/powerpoint/2010/main" val="85662882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7">
            <a:extLst>
              <a:ext uri="{FF2B5EF4-FFF2-40B4-BE49-F238E27FC236}">
                <a16:creationId xmlns:a16="http://schemas.microsoft.com/office/drawing/2014/main" id="{462653F3-B0D2-43EA-DED8-B490D0C99ACC}"/>
              </a:ext>
            </a:extLst>
          </p:cNvPr>
          <p:cNvSpPr>
            <a:spLocks noGrp="1"/>
          </p:cNvSpPr>
          <p:nvPr>
            <p:ph type="dt" sz="half" idx="10"/>
          </p:nvPr>
        </p:nvSpPr>
        <p:spPr/>
        <p:txBody>
          <a:bodyPr rtlCol="0"/>
          <a:lstStyle>
            <a:lvl1pPr>
              <a:defRPr/>
            </a:lvl1pPr>
          </a:lstStyle>
          <a:p>
            <a:pPr>
              <a:defRPr/>
            </a:pPr>
            <a:endParaRPr lang="en-US" dirty="0"/>
          </a:p>
        </p:txBody>
      </p:sp>
      <p:sp>
        <p:nvSpPr>
          <p:cNvPr id="4" name="Slide Number Placeholder 9">
            <a:extLst>
              <a:ext uri="{FF2B5EF4-FFF2-40B4-BE49-F238E27FC236}">
                <a16:creationId xmlns:a16="http://schemas.microsoft.com/office/drawing/2014/main" id="{D3C7E54D-853F-9105-5CC2-6696F483793F}"/>
              </a:ext>
            </a:extLst>
          </p:cNvPr>
          <p:cNvSpPr>
            <a:spLocks noGrp="1"/>
          </p:cNvSpPr>
          <p:nvPr>
            <p:ph type="sldNum" sz="quarter" idx="11"/>
          </p:nvPr>
        </p:nvSpPr>
        <p:spPr/>
        <p:txBody>
          <a:bodyPr/>
          <a:lstStyle>
            <a:lvl1pPr>
              <a:defRPr/>
            </a:lvl1pPr>
          </a:lstStyle>
          <a:p>
            <a:fld id="{7C7B5441-3238-1B42-95AB-C807A6BAD23A}" type="slidenum">
              <a:rPr lang="en-US" altLang="en-US"/>
              <a:pPr/>
              <a:t>‹#›</a:t>
            </a:fld>
            <a:endParaRPr lang="en-US" altLang="en-US" dirty="0"/>
          </a:p>
        </p:txBody>
      </p:sp>
      <p:sp>
        <p:nvSpPr>
          <p:cNvPr id="5" name="Footer Placeholder 11">
            <a:extLst>
              <a:ext uri="{FF2B5EF4-FFF2-40B4-BE49-F238E27FC236}">
                <a16:creationId xmlns:a16="http://schemas.microsoft.com/office/drawing/2014/main" id="{6B7B5AEE-2320-1F33-8FAD-BF83E8B46932}"/>
              </a:ext>
            </a:extLst>
          </p:cNvPr>
          <p:cNvSpPr>
            <a:spLocks noGrp="1"/>
          </p:cNvSpPr>
          <p:nvPr>
            <p:ph type="ftr" sz="quarter" idx="12"/>
          </p:nvPr>
        </p:nvSpPr>
        <p:spPr/>
        <p:txBody>
          <a:bodyPr rtlCol="0"/>
          <a:lstStyle>
            <a:lvl1pPr>
              <a:defRPr/>
            </a:lvl1pPr>
          </a:lstStyle>
          <a:p>
            <a:pPr>
              <a:defRPr/>
            </a:pPr>
            <a:r>
              <a:rPr lang="en-US" dirty="0"/>
              <a:t>Copyright © 2008 Pearson Education Canada</a:t>
            </a:r>
          </a:p>
        </p:txBody>
      </p:sp>
    </p:spTree>
    <p:extLst>
      <p:ext uri="{BB962C8B-B14F-4D97-AF65-F5344CB8AC3E}">
        <p14:creationId xmlns:p14="http://schemas.microsoft.com/office/powerpoint/2010/main" val="122446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3" name="Date Placeholder 9">
            <a:extLst>
              <a:ext uri="{FF2B5EF4-FFF2-40B4-BE49-F238E27FC236}">
                <a16:creationId xmlns:a16="http://schemas.microsoft.com/office/drawing/2014/main" id="{7ED3B27C-89F3-BD82-6602-F215D528DEEF}"/>
              </a:ext>
            </a:extLst>
          </p:cNvPr>
          <p:cNvSpPr>
            <a:spLocks noGrp="1"/>
          </p:cNvSpPr>
          <p:nvPr>
            <p:ph type="dt" sz="half" idx="10"/>
          </p:nvPr>
        </p:nvSpPr>
        <p:spPr/>
        <p:txBody>
          <a:bodyPr rtlCol="0"/>
          <a:lstStyle>
            <a:lvl1pPr>
              <a:defRPr/>
            </a:lvl1pPr>
          </a:lstStyle>
          <a:p>
            <a:pPr>
              <a:defRPr/>
            </a:pPr>
            <a:endParaRPr lang="en-US" dirty="0"/>
          </a:p>
        </p:txBody>
      </p:sp>
      <p:sp>
        <p:nvSpPr>
          <p:cNvPr id="4" name="Slide Number Placeholder 11">
            <a:extLst>
              <a:ext uri="{FF2B5EF4-FFF2-40B4-BE49-F238E27FC236}">
                <a16:creationId xmlns:a16="http://schemas.microsoft.com/office/drawing/2014/main" id="{452972D2-168F-0946-681F-CC781141E373}"/>
              </a:ext>
            </a:extLst>
          </p:cNvPr>
          <p:cNvSpPr>
            <a:spLocks noGrp="1"/>
          </p:cNvSpPr>
          <p:nvPr>
            <p:ph type="sldNum" sz="quarter" idx="11"/>
          </p:nvPr>
        </p:nvSpPr>
        <p:spPr/>
        <p:txBody>
          <a:bodyPr/>
          <a:lstStyle>
            <a:lvl1pPr>
              <a:defRPr/>
            </a:lvl1pPr>
          </a:lstStyle>
          <a:p>
            <a:fld id="{E1F217A1-71C1-9B4B-A4AB-3923C990D58D}" type="slidenum">
              <a:rPr lang="en-US" altLang="en-US"/>
              <a:pPr/>
              <a:t>‹#›</a:t>
            </a:fld>
            <a:endParaRPr lang="en-US" altLang="en-US" dirty="0"/>
          </a:p>
        </p:txBody>
      </p:sp>
      <p:sp>
        <p:nvSpPr>
          <p:cNvPr id="5" name="Footer Placeholder 13">
            <a:extLst>
              <a:ext uri="{FF2B5EF4-FFF2-40B4-BE49-F238E27FC236}">
                <a16:creationId xmlns:a16="http://schemas.microsoft.com/office/drawing/2014/main" id="{431E6086-C791-B189-1732-AF554684DC28}"/>
              </a:ext>
            </a:extLst>
          </p:cNvPr>
          <p:cNvSpPr>
            <a:spLocks noGrp="1"/>
          </p:cNvSpPr>
          <p:nvPr>
            <p:ph type="ftr" sz="quarter" idx="12"/>
          </p:nvPr>
        </p:nvSpPr>
        <p:spPr/>
        <p:txBody>
          <a:bodyPr rtlCol="0"/>
          <a:lstStyle>
            <a:lvl1pPr>
              <a:defRPr/>
            </a:lvl1pPr>
          </a:lstStyle>
          <a:p>
            <a:pPr>
              <a:defRPr/>
            </a:pPr>
            <a:r>
              <a:rPr lang="en-US" dirty="0"/>
              <a:t>Copyright © 2008 Pearson Education Canada</a:t>
            </a:r>
          </a:p>
        </p:txBody>
      </p:sp>
    </p:spTree>
    <p:extLst>
      <p:ext uri="{BB962C8B-B14F-4D97-AF65-F5344CB8AC3E}">
        <p14:creationId xmlns:p14="http://schemas.microsoft.com/office/powerpoint/2010/main" val="1570201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7794B8B0-EE73-7AAC-E32A-E94F44CC1969}"/>
              </a:ext>
            </a:extLst>
          </p:cNvPr>
          <p:cNvSpPr>
            <a:spLocks noGrp="1"/>
          </p:cNvSpPr>
          <p:nvPr>
            <p:ph type="dt" sz="half" idx="10"/>
          </p:nvPr>
        </p:nvSpPr>
        <p:spPr/>
        <p:txBody>
          <a:bodyPr/>
          <a:lstStyle>
            <a:lvl1pPr>
              <a:defRPr/>
            </a:lvl1pPr>
          </a:lstStyle>
          <a:p>
            <a:pPr>
              <a:defRPr/>
            </a:pPr>
            <a:endParaRPr lang="en-US" dirty="0"/>
          </a:p>
        </p:txBody>
      </p:sp>
      <p:sp>
        <p:nvSpPr>
          <p:cNvPr id="4" name="Footer Placeholder 2">
            <a:extLst>
              <a:ext uri="{FF2B5EF4-FFF2-40B4-BE49-F238E27FC236}">
                <a16:creationId xmlns:a16="http://schemas.microsoft.com/office/drawing/2014/main" id="{05E5C079-7674-FE87-B84F-7B43643EBFE1}"/>
              </a:ext>
            </a:extLst>
          </p:cNvPr>
          <p:cNvSpPr>
            <a:spLocks noGrp="1"/>
          </p:cNvSpPr>
          <p:nvPr>
            <p:ph type="ftr" sz="quarter" idx="11"/>
          </p:nvPr>
        </p:nvSpPr>
        <p:spPr/>
        <p:txBody>
          <a:bodyPr/>
          <a:lstStyle>
            <a:lvl1pPr>
              <a:defRPr/>
            </a:lvl1pPr>
          </a:lstStyle>
          <a:p>
            <a:pPr>
              <a:defRPr/>
            </a:pPr>
            <a:r>
              <a:rPr lang="en-US" dirty="0"/>
              <a:t>Copyright © 2008 Pearson Education Canada</a:t>
            </a:r>
          </a:p>
        </p:txBody>
      </p:sp>
      <p:sp>
        <p:nvSpPr>
          <p:cNvPr id="5" name="Slide Number Placeholder 22">
            <a:extLst>
              <a:ext uri="{FF2B5EF4-FFF2-40B4-BE49-F238E27FC236}">
                <a16:creationId xmlns:a16="http://schemas.microsoft.com/office/drawing/2014/main" id="{2E805BBF-23CC-4414-1BC2-69F30A42DB9D}"/>
              </a:ext>
            </a:extLst>
          </p:cNvPr>
          <p:cNvSpPr>
            <a:spLocks noGrp="1"/>
          </p:cNvSpPr>
          <p:nvPr>
            <p:ph type="sldNum" sz="quarter" idx="12"/>
          </p:nvPr>
        </p:nvSpPr>
        <p:spPr/>
        <p:txBody>
          <a:bodyPr/>
          <a:lstStyle>
            <a:lvl1pPr>
              <a:defRPr/>
            </a:lvl1pPr>
          </a:lstStyle>
          <a:p>
            <a:fld id="{2C754396-63B4-B341-9106-9635EFF20E19}" type="slidenum">
              <a:rPr lang="en-US" altLang="en-US"/>
              <a:pPr/>
              <a:t>‹#›</a:t>
            </a:fld>
            <a:endParaRPr lang="en-US" altLang="en-US" dirty="0"/>
          </a:p>
        </p:txBody>
      </p:sp>
    </p:spTree>
    <p:extLst>
      <p:ext uri="{BB962C8B-B14F-4D97-AF65-F5344CB8AC3E}">
        <p14:creationId xmlns:p14="http://schemas.microsoft.com/office/powerpoint/2010/main" val="3622315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56D3FD-EBF6-2932-65A6-219BC4E29BC2}"/>
              </a:ext>
            </a:extLst>
          </p:cNvPr>
          <p:cNvSpPr>
            <a:spLocks noGrp="1"/>
          </p:cNvSpPr>
          <p:nvPr>
            <p:ph type="dt" sz="half" idx="10"/>
          </p:nvPr>
        </p:nvSpPr>
        <p:spPr/>
        <p:txBody>
          <a:bodyPr/>
          <a:lstStyle>
            <a:lvl1pPr>
              <a:defRPr/>
            </a:lvl1pPr>
          </a:lstStyle>
          <a:p>
            <a:pPr>
              <a:defRPr/>
            </a:pPr>
            <a:endParaRPr lang="en-US" dirty="0"/>
          </a:p>
        </p:txBody>
      </p:sp>
      <p:sp>
        <p:nvSpPr>
          <p:cNvPr id="3" name="Footer Placeholder 2">
            <a:extLst>
              <a:ext uri="{FF2B5EF4-FFF2-40B4-BE49-F238E27FC236}">
                <a16:creationId xmlns:a16="http://schemas.microsoft.com/office/drawing/2014/main" id="{38F3D291-D596-F47D-A167-B2B2D865FB21}"/>
              </a:ext>
            </a:extLst>
          </p:cNvPr>
          <p:cNvSpPr>
            <a:spLocks noGrp="1"/>
          </p:cNvSpPr>
          <p:nvPr>
            <p:ph type="ftr" sz="quarter" idx="11"/>
          </p:nvPr>
        </p:nvSpPr>
        <p:spPr/>
        <p:txBody>
          <a:bodyPr/>
          <a:lstStyle>
            <a:lvl1pPr>
              <a:defRPr/>
            </a:lvl1pPr>
          </a:lstStyle>
          <a:p>
            <a:pPr>
              <a:defRPr/>
            </a:pPr>
            <a:r>
              <a:rPr lang="en-US" dirty="0"/>
              <a:t>Copyright © 2008 Pearson Education Canada</a:t>
            </a:r>
          </a:p>
        </p:txBody>
      </p:sp>
      <p:sp>
        <p:nvSpPr>
          <p:cNvPr id="4" name="Slide Number Placeholder 3">
            <a:extLst>
              <a:ext uri="{FF2B5EF4-FFF2-40B4-BE49-F238E27FC236}">
                <a16:creationId xmlns:a16="http://schemas.microsoft.com/office/drawing/2014/main" id="{1A482A24-22D9-35AB-B99D-20C7815E7260}"/>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fld id="{582872B9-3FB6-DD4E-9E67-F9F28F53480F}" type="slidenum">
              <a:rPr lang="en-US" altLang="en-US"/>
              <a:pPr/>
              <a:t>‹#›</a:t>
            </a:fld>
            <a:endParaRPr lang="en-US" altLang="en-US" dirty="0"/>
          </a:p>
        </p:txBody>
      </p:sp>
    </p:spTree>
    <p:extLst>
      <p:ext uri="{BB962C8B-B14F-4D97-AF65-F5344CB8AC3E}">
        <p14:creationId xmlns:p14="http://schemas.microsoft.com/office/powerpoint/2010/main" val="362432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9EA7419B-A7CD-BE08-851E-8D6C67115736}"/>
              </a:ext>
            </a:extLst>
          </p:cNvPr>
          <p:cNvSpPr>
            <a:spLocks noGrp="1"/>
          </p:cNvSpPr>
          <p:nvPr>
            <p:ph type="dt" sz="half" idx="10"/>
          </p:nvPr>
        </p:nvSpPr>
        <p:spPr/>
        <p:txBody>
          <a:bodyPr/>
          <a:lstStyle>
            <a:lvl1pPr>
              <a:defRPr/>
            </a:lvl1pPr>
          </a:lstStyle>
          <a:p>
            <a:pPr>
              <a:defRPr/>
            </a:pPr>
            <a:endParaRPr lang="en-US" dirty="0"/>
          </a:p>
        </p:txBody>
      </p:sp>
      <p:sp>
        <p:nvSpPr>
          <p:cNvPr id="5" name="Footer Placeholder 2">
            <a:extLst>
              <a:ext uri="{FF2B5EF4-FFF2-40B4-BE49-F238E27FC236}">
                <a16:creationId xmlns:a16="http://schemas.microsoft.com/office/drawing/2014/main" id="{D02B55C8-8940-BACA-14BC-0F9A3AE522B8}"/>
              </a:ext>
            </a:extLst>
          </p:cNvPr>
          <p:cNvSpPr>
            <a:spLocks noGrp="1"/>
          </p:cNvSpPr>
          <p:nvPr>
            <p:ph type="ftr" sz="quarter" idx="11"/>
          </p:nvPr>
        </p:nvSpPr>
        <p:spPr/>
        <p:txBody>
          <a:bodyPr/>
          <a:lstStyle>
            <a:lvl1pPr>
              <a:defRPr/>
            </a:lvl1pPr>
          </a:lstStyle>
          <a:p>
            <a:pPr>
              <a:defRPr/>
            </a:pPr>
            <a:r>
              <a:rPr lang="en-US" dirty="0"/>
              <a:t>Copyright © 2008 Pearson Education Canada</a:t>
            </a:r>
          </a:p>
        </p:txBody>
      </p:sp>
      <p:sp>
        <p:nvSpPr>
          <p:cNvPr id="6" name="Slide Number Placeholder 22">
            <a:extLst>
              <a:ext uri="{FF2B5EF4-FFF2-40B4-BE49-F238E27FC236}">
                <a16:creationId xmlns:a16="http://schemas.microsoft.com/office/drawing/2014/main" id="{3DA4CA07-B2B4-314D-1E30-7FD941214A55}"/>
              </a:ext>
            </a:extLst>
          </p:cNvPr>
          <p:cNvSpPr>
            <a:spLocks noGrp="1"/>
          </p:cNvSpPr>
          <p:nvPr>
            <p:ph type="sldNum" sz="quarter" idx="12"/>
          </p:nvPr>
        </p:nvSpPr>
        <p:spPr/>
        <p:txBody>
          <a:bodyPr/>
          <a:lstStyle>
            <a:lvl1pPr>
              <a:defRPr/>
            </a:lvl1pPr>
          </a:lstStyle>
          <a:p>
            <a:fld id="{F2761C42-510C-104B-B18B-83FDD284263A}" type="slidenum">
              <a:rPr lang="en-US" altLang="en-US"/>
              <a:pPr/>
              <a:t>‹#›</a:t>
            </a:fld>
            <a:endParaRPr lang="en-US" altLang="en-US" dirty="0"/>
          </a:p>
        </p:txBody>
      </p:sp>
    </p:spTree>
    <p:extLst>
      <p:ext uri="{BB962C8B-B14F-4D97-AF65-F5344CB8AC3E}">
        <p14:creationId xmlns:p14="http://schemas.microsoft.com/office/powerpoint/2010/main" val="45414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0414-C585-D6E8-AAB0-FFBC910ECB4D}"/>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C1F5F1FB-2FD5-E638-0959-DA55AE5A6E31}"/>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F5A9101C-808C-4AB5-77DC-ADCD40EDF899}"/>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83AAA8B3-7A6A-B3E0-6E6F-8147AB86A877}"/>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a:t>Click icon to add picture</a:t>
            </a:r>
          </a:p>
        </p:txBody>
      </p:sp>
      <p:sp>
        <p:nvSpPr>
          <p:cNvPr id="9" name="Date Placeholder 11">
            <a:extLst>
              <a:ext uri="{FF2B5EF4-FFF2-40B4-BE49-F238E27FC236}">
                <a16:creationId xmlns:a16="http://schemas.microsoft.com/office/drawing/2014/main" id="{CD3E2073-113F-8D69-B343-1F1D4D9F8DC2}"/>
              </a:ext>
            </a:extLst>
          </p:cNvPr>
          <p:cNvSpPr>
            <a:spLocks noGrp="1"/>
          </p:cNvSpPr>
          <p:nvPr>
            <p:ph type="dt" sz="half" idx="10"/>
          </p:nvPr>
        </p:nvSpPr>
        <p:spPr>
          <a:xfrm>
            <a:off x="6248400" y="6248400"/>
            <a:ext cx="2667000" cy="365125"/>
          </a:xfrm>
        </p:spPr>
        <p:txBody>
          <a:bodyPr rtlCol="0"/>
          <a:lstStyle>
            <a:lvl1pPr>
              <a:defRPr/>
            </a:lvl1pPr>
          </a:lstStyle>
          <a:p>
            <a:pPr>
              <a:defRPr/>
            </a:pPr>
            <a:endParaRPr lang="en-US" dirty="0"/>
          </a:p>
        </p:txBody>
      </p:sp>
      <p:sp>
        <p:nvSpPr>
          <p:cNvPr id="10" name="Slide Number Placeholder 12">
            <a:extLst>
              <a:ext uri="{FF2B5EF4-FFF2-40B4-BE49-F238E27FC236}">
                <a16:creationId xmlns:a16="http://schemas.microsoft.com/office/drawing/2014/main" id="{8CC57669-788F-045E-484A-86851572C060}"/>
              </a:ext>
            </a:extLst>
          </p:cNvPr>
          <p:cNvSpPr>
            <a:spLocks noGrp="1"/>
          </p:cNvSpPr>
          <p:nvPr>
            <p:ph type="sldNum" sz="quarter" idx="11"/>
          </p:nvPr>
        </p:nvSpPr>
        <p:spPr>
          <a:xfrm>
            <a:off x="0" y="4667250"/>
            <a:ext cx="1447800" cy="663575"/>
          </a:xfrm>
        </p:spPr>
        <p:txBody>
          <a:bodyPr/>
          <a:lstStyle>
            <a:lvl1pPr>
              <a:defRPr sz="2800"/>
            </a:lvl1pPr>
          </a:lstStyle>
          <a:p>
            <a:fld id="{FC7D8502-226C-D147-A82D-C5EC31C914D5}" type="slidenum">
              <a:rPr lang="en-US" altLang="en-US"/>
              <a:pPr/>
              <a:t>‹#›</a:t>
            </a:fld>
            <a:endParaRPr lang="en-US" altLang="en-US" dirty="0"/>
          </a:p>
        </p:txBody>
      </p:sp>
      <p:sp>
        <p:nvSpPr>
          <p:cNvPr id="11" name="Footer Placeholder 13">
            <a:extLst>
              <a:ext uri="{FF2B5EF4-FFF2-40B4-BE49-F238E27FC236}">
                <a16:creationId xmlns:a16="http://schemas.microsoft.com/office/drawing/2014/main" id="{B770AF04-B488-D3C1-0E16-A4CD67A5848C}"/>
              </a:ext>
            </a:extLst>
          </p:cNvPr>
          <p:cNvSpPr>
            <a:spLocks noGrp="1"/>
          </p:cNvSpPr>
          <p:nvPr>
            <p:ph type="ftr" sz="quarter" idx="12"/>
          </p:nvPr>
        </p:nvSpPr>
        <p:spPr>
          <a:xfrm>
            <a:off x="1600200" y="6248400"/>
            <a:ext cx="4572000" cy="365125"/>
          </a:xfrm>
        </p:spPr>
        <p:txBody>
          <a:bodyPr rtlCol="0"/>
          <a:lstStyle>
            <a:lvl1pPr>
              <a:defRPr/>
            </a:lvl1pPr>
          </a:lstStyle>
          <a:p>
            <a:pPr>
              <a:defRPr/>
            </a:pPr>
            <a:r>
              <a:rPr lang="en-US" dirty="0"/>
              <a:t>Copyright © 2008 Pearson Education Canada</a:t>
            </a:r>
          </a:p>
        </p:txBody>
      </p:sp>
    </p:spTree>
    <p:extLst>
      <p:ext uri="{BB962C8B-B14F-4D97-AF65-F5344CB8AC3E}">
        <p14:creationId xmlns:p14="http://schemas.microsoft.com/office/powerpoint/2010/main" val="99791629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D82D5159-C472-1308-2989-843474D96C68}"/>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4780D0A7-8F24-B65E-DB8D-9EEA16060FE0}"/>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3B33F2B4-E7CE-2D55-C4A9-28DD4214BC84}"/>
              </a:ext>
            </a:extLst>
          </p:cNvPr>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Arial" charset="0"/>
              </a:defRPr>
            </a:lvl1pPr>
          </a:lstStyle>
          <a:p>
            <a:pPr>
              <a:defRPr/>
            </a:pPr>
            <a:endParaRPr lang="en-US" dirty="0"/>
          </a:p>
        </p:txBody>
      </p:sp>
      <p:sp>
        <p:nvSpPr>
          <p:cNvPr id="3" name="Footer Placeholder 2">
            <a:extLst>
              <a:ext uri="{FF2B5EF4-FFF2-40B4-BE49-F238E27FC236}">
                <a16:creationId xmlns:a16="http://schemas.microsoft.com/office/drawing/2014/main" id="{0FDB8054-DD1A-6EBB-958F-EFAEF0880F97}"/>
              </a:ext>
            </a:extLst>
          </p:cNvPr>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Arial" charset="0"/>
              </a:defRPr>
            </a:lvl1pPr>
          </a:lstStyle>
          <a:p>
            <a:pPr>
              <a:defRPr/>
            </a:pPr>
            <a:r>
              <a:rPr lang="en-US" dirty="0"/>
              <a:t>Copyright © 2008 Pearson Education Canada</a:t>
            </a:r>
          </a:p>
        </p:txBody>
      </p:sp>
      <p:sp>
        <p:nvSpPr>
          <p:cNvPr id="7" name="Rectangle 6">
            <a:extLst>
              <a:ext uri="{FF2B5EF4-FFF2-40B4-BE49-F238E27FC236}">
                <a16:creationId xmlns:a16="http://schemas.microsoft.com/office/drawing/2014/main" id="{FD9215FE-BFB4-8F4A-0B2C-1A56CAE49415}"/>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702E8058-CAFC-4855-9A0B-E98C80C28893}"/>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CBEF2257-58ED-630C-536E-E05597A2A505}"/>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Slide Number Placeholder 22">
            <a:extLst>
              <a:ext uri="{FF2B5EF4-FFF2-40B4-BE49-F238E27FC236}">
                <a16:creationId xmlns:a16="http://schemas.microsoft.com/office/drawing/2014/main" id="{DAFC12E5-9CDE-E1BC-E76D-71C1D2AF3809}"/>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a:defRPr sz="1400" b="1">
                <a:solidFill>
                  <a:srgbClr val="FFFFFF"/>
                </a:solidFill>
              </a:defRPr>
            </a:lvl1pPr>
          </a:lstStyle>
          <a:p>
            <a:fld id="{27445D88-329A-B840-904F-5C940BDD81C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4284" r:id="rId1"/>
    <p:sldLayoutId id="2147484278" r:id="rId2"/>
    <p:sldLayoutId id="2147484285" r:id="rId3"/>
    <p:sldLayoutId id="2147484286" r:id="rId4"/>
    <p:sldLayoutId id="2147484287" r:id="rId5"/>
    <p:sldLayoutId id="2147484279" r:id="rId6"/>
    <p:sldLayoutId id="2147484288" r:id="rId7"/>
    <p:sldLayoutId id="2147484280" r:id="rId8"/>
    <p:sldLayoutId id="2147484289" r:id="rId9"/>
    <p:sldLayoutId id="2147484281" r:id="rId10"/>
    <p:sldLayoutId id="2147484290" r:id="rId11"/>
    <p:sldLayoutId id="2147484282" r:id="rId12"/>
    <p:sldLayoutId id="2147484283" r:id="rId13"/>
  </p:sldLayoutIdLst>
  <p:hf sldNum="0"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2"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masquemodaestilo.blogspot.com/2012/11/blog-post_16.html"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publicity21.com/2019/01/kylie-cosmetics-lanza-nuevos-productos_24.html" TargetMode="External"/><Relationship Id="rId5" Type="http://schemas.openxmlformats.org/officeDocument/2006/relationships/image" Target="../media/image29.jpeg"/><Relationship Id="rId4" Type="http://schemas.openxmlformats.org/officeDocument/2006/relationships/hyperlink" Target="https://commons.wikimedia.org/wiki/File:Kim_Kardashian_West,_Parramatta_Westfield_Sydney_Australia_-_15222042835.jp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mm5FGrQEyB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553A9B0-D8D4-8188-D6B5-88EB3A76B1D0}"/>
              </a:ext>
            </a:extLst>
          </p:cNvPr>
          <p:cNvPicPr>
            <a:picLocks noChangeAspect="1"/>
          </p:cNvPicPr>
          <p:nvPr/>
        </p:nvPicPr>
        <p:blipFill>
          <a:blip r:embed="rId5"/>
          <a:stretch>
            <a:fillRect/>
          </a:stretch>
        </p:blipFill>
        <p:spPr>
          <a:xfrm>
            <a:off x="2302950" y="5374762"/>
            <a:ext cx="2802449" cy="1483237"/>
          </a:xfrm>
          <a:prstGeom prst="rect">
            <a:avLst/>
          </a:prstGeom>
        </p:spPr>
      </p:pic>
      <p:pic>
        <p:nvPicPr>
          <p:cNvPr id="6" name="Picture 5">
            <a:extLst>
              <a:ext uri="{FF2B5EF4-FFF2-40B4-BE49-F238E27FC236}">
                <a16:creationId xmlns:a16="http://schemas.microsoft.com/office/drawing/2014/main" id="{2028D6C3-2860-7FEC-F19D-C3E93226F4DB}"/>
              </a:ext>
            </a:extLst>
          </p:cNvPr>
          <p:cNvPicPr>
            <a:picLocks noChangeAspect="1"/>
          </p:cNvPicPr>
          <p:nvPr/>
        </p:nvPicPr>
        <p:blipFill>
          <a:blip r:embed="rId6"/>
          <a:stretch>
            <a:fillRect/>
          </a:stretch>
        </p:blipFill>
        <p:spPr>
          <a:xfrm>
            <a:off x="205429" y="236538"/>
            <a:ext cx="3581400" cy="2378886"/>
          </a:xfrm>
          <a:prstGeom prst="rect">
            <a:avLst/>
          </a:prstGeom>
        </p:spPr>
      </p:pic>
      <p:pic>
        <p:nvPicPr>
          <p:cNvPr id="10" name="stumblin in">
            <a:hlinkClick r:id="" action="ppaction://media"/>
            <a:extLst>
              <a:ext uri="{FF2B5EF4-FFF2-40B4-BE49-F238E27FC236}">
                <a16:creationId xmlns:a16="http://schemas.microsoft.com/office/drawing/2014/main" id="{ADCDF5AD-6411-DA79-54DD-9B7CCDE75885}"/>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24479" y="4868750"/>
            <a:ext cx="406400" cy="406400"/>
          </a:xfrm>
          <a:prstGeom prst="rect">
            <a:avLst/>
          </a:prstGeom>
        </p:spPr>
      </p:pic>
      <p:pic>
        <p:nvPicPr>
          <p:cNvPr id="12" name="Picture 11">
            <a:extLst>
              <a:ext uri="{FF2B5EF4-FFF2-40B4-BE49-F238E27FC236}">
                <a16:creationId xmlns:a16="http://schemas.microsoft.com/office/drawing/2014/main" id="{0FB3DD78-13A1-F311-736B-AE945C0F1141}"/>
              </a:ext>
            </a:extLst>
          </p:cNvPr>
          <p:cNvPicPr>
            <a:picLocks noChangeAspect="1"/>
          </p:cNvPicPr>
          <p:nvPr/>
        </p:nvPicPr>
        <p:blipFill>
          <a:blip r:embed="rId8"/>
          <a:stretch>
            <a:fillRect/>
          </a:stretch>
        </p:blipFill>
        <p:spPr>
          <a:xfrm>
            <a:off x="3803722" y="233663"/>
            <a:ext cx="2264386" cy="1797132"/>
          </a:xfrm>
          <a:prstGeom prst="rect">
            <a:avLst/>
          </a:prstGeom>
        </p:spPr>
      </p:pic>
      <p:pic>
        <p:nvPicPr>
          <p:cNvPr id="11" name="Picture 10">
            <a:extLst>
              <a:ext uri="{FF2B5EF4-FFF2-40B4-BE49-F238E27FC236}">
                <a16:creationId xmlns:a16="http://schemas.microsoft.com/office/drawing/2014/main" id="{336F3215-70AB-44E1-11AF-8193A65AEC93}"/>
              </a:ext>
            </a:extLst>
          </p:cNvPr>
          <p:cNvPicPr>
            <a:picLocks noChangeAspect="1"/>
          </p:cNvPicPr>
          <p:nvPr/>
        </p:nvPicPr>
        <p:blipFill>
          <a:blip r:embed="rId9"/>
          <a:stretch>
            <a:fillRect/>
          </a:stretch>
        </p:blipFill>
        <p:spPr>
          <a:xfrm>
            <a:off x="6046542" y="2003478"/>
            <a:ext cx="2785026" cy="1849908"/>
          </a:xfrm>
          <a:prstGeom prst="rect">
            <a:avLst/>
          </a:prstGeom>
        </p:spPr>
      </p:pic>
      <p:sp>
        <p:nvSpPr>
          <p:cNvPr id="2" name="Title 1">
            <a:extLst>
              <a:ext uri="{FF2B5EF4-FFF2-40B4-BE49-F238E27FC236}">
                <a16:creationId xmlns:a16="http://schemas.microsoft.com/office/drawing/2014/main" id="{F03CEC4E-24C3-F1AB-37DE-FE2AFC51A963}"/>
              </a:ext>
            </a:extLst>
          </p:cNvPr>
          <p:cNvSpPr>
            <a:spLocks noGrp="1"/>
          </p:cNvSpPr>
          <p:nvPr>
            <p:ph type="ctrTitle"/>
          </p:nvPr>
        </p:nvSpPr>
        <p:spPr>
          <a:xfrm>
            <a:off x="2237378" y="3391982"/>
            <a:ext cx="4207844" cy="627856"/>
          </a:xfrm>
        </p:spPr>
        <p:txBody>
          <a:bodyPr/>
          <a:lstStyle/>
          <a:p>
            <a:br>
              <a:rPr lang="en-CA" sz="2800" dirty="0">
                <a:solidFill>
                  <a:schemeClr val="tx2">
                    <a:lumMod val="20000"/>
                    <a:lumOff val="80000"/>
                  </a:schemeClr>
                </a:solidFill>
              </a:rPr>
            </a:br>
            <a:r>
              <a:rPr lang="en-CA" sz="5400" dirty="0">
                <a:solidFill>
                  <a:schemeClr val="tx2">
                    <a:lumMod val="20000"/>
                    <a:lumOff val="80000"/>
                  </a:schemeClr>
                </a:solidFill>
              </a:rPr>
              <a:t>Welcome !!</a:t>
            </a:r>
          </a:p>
        </p:txBody>
      </p:sp>
      <p:pic>
        <p:nvPicPr>
          <p:cNvPr id="18" name="Picture 17">
            <a:extLst>
              <a:ext uri="{FF2B5EF4-FFF2-40B4-BE49-F238E27FC236}">
                <a16:creationId xmlns:a16="http://schemas.microsoft.com/office/drawing/2014/main" id="{CA149B5E-41FE-F844-31B8-4A82AFCCCC72}"/>
              </a:ext>
            </a:extLst>
          </p:cNvPr>
          <p:cNvPicPr>
            <a:picLocks noChangeAspect="1"/>
          </p:cNvPicPr>
          <p:nvPr/>
        </p:nvPicPr>
        <p:blipFill>
          <a:blip r:embed="rId10"/>
          <a:stretch>
            <a:fillRect/>
          </a:stretch>
        </p:blipFill>
        <p:spPr>
          <a:xfrm>
            <a:off x="6068108" y="235101"/>
            <a:ext cx="2714341" cy="1768899"/>
          </a:xfrm>
          <a:prstGeom prst="rect">
            <a:avLst/>
          </a:prstGeom>
        </p:spPr>
      </p:pic>
      <p:pic>
        <p:nvPicPr>
          <p:cNvPr id="19" name="Picture 18">
            <a:extLst>
              <a:ext uri="{FF2B5EF4-FFF2-40B4-BE49-F238E27FC236}">
                <a16:creationId xmlns:a16="http://schemas.microsoft.com/office/drawing/2014/main" id="{0FC89E9E-AEFF-D6BA-8BCF-FFC295738008}"/>
              </a:ext>
            </a:extLst>
          </p:cNvPr>
          <p:cNvPicPr>
            <a:picLocks noChangeAspect="1"/>
          </p:cNvPicPr>
          <p:nvPr/>
        </p:nvPicPr>
        <p:blipFill>
          <a:blip r:embed="rId11"/>
          <a:stretch>
            <a:fillRect/>
          </a:stretch>
        </p:blipFill>
        <p:spPr>
          <a:xfrm>
            <a:off x="0" y="5733768"/>
            <a:ext cx="2305050" cy="1124231"/>
          </a:xfrm>
          <a:prstGeom prst="rect">
            <a:avLst/>
          </a:prstGeom>
        </p:spPr>
      </p:pic>
      <p:pic>
        <p:nvPicPr>
          <p:cNvPr id="20" name="Picture 19">
            <a:extLst>
              <a:ext uri="{FF2B5EF4-FFF2-40B4-BE49-F238E27FC236}">
                <a16:creationId xmlns:a16="http://schemas.microsoft.com/office/drawing/2014/main" id="{D203B0AB-7E5B-769D-0089-DE3D39286F8A}"/>
              </a:ext>
            </a:extLst>
          </p:cNvPr>
          <p:cNvPicPr>
            <a:picLocks noChangeAspect="1"/>
          </p:cNvPicPr>
          <p:nvPr/>
        </p:nvPicPr>
        <p:blipFill>
          <a:blip r:embed="rId12"/>
          <a:stretch>
            <a:fillRect/>
          </a:stretch>
        </p:blipFill>
        <p:spPr>
          <a:xfrm>
            <a:off x="5105400" y="5257800"/>
            <a:ext cx="4076700" cy="1652587"/>
          </a:xfrm>
          <a:prstGeom prst="rect">
            <a:avLst/>
          </a:prstGeom>
        </p:spPr>
      </p:pic>
    </p:spTree>
    <p:extLst>
      <p:ext uri="{BB962C8B-B14F-4D97-AF65-F5344CB8AC3E}">
        <p14:creationId xmlns:p14="http://schemas.microsoft.com/office/powerpoint/2010/main" val="114990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7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8CCAE214-C414-11F4-59B5-DDDAD5706889}"/>
              </a:ext>
            </a:extLst>
          </p:cNvPr>
          <p:cNvSpPr>
            <a:spLocks noGrp="1" noChangeArrowheads="1"/>
          </p:cNvSpPr>
          <p:nvPr>
            <p:ph type="title"/>
          </p:nvPr>
        </p:nvSpPr>
        <p:spPr>
          <a:xfrm>
            <a:off x="612775" y="228600"/>
            <a:ext cx="8153400" cy="990600"/>
          </a:xfrm>
        </p:spPr>
        <p:txBody>
          <a:bodyPr>
            <a:normAutofit/>
          </a:bodyPr>
          <a:lstStyle/>
          <a:p>
            <a:pPr eaLnBrk="1" fontAlgn="auto" hangingPunct="1">
              <a:spcAft>
                <a:spcPts val="0"/>
              </a:spcAft>
              <a:defRPr/>
            </a:pPr>
            <a:r>
              <a:rPr lang="en-CA" sz="4000" b="1" dirty="0">
                <a:solidFill>
                  <a:schemeClr val="accent1">
                    <a:satMod val="150000"/>
                  </a:schemeClr>
                </a:solidFill>
              </a:rPr>
              <a:t>Types of Learning – for this lecture</a:t>
            </a:r>
            <a:endParaRPr lang="en-US" sz="4000" b="1" dirty="0">
              <a:solidFill>
                <a:schemeClr val="accent1">
                  <a:satMod val="150000"/>
                </a:schemeClr>
              </a:solidFill>
            </a:endParaRPr>
          </a:p>
        </p:txBody>
      </p:sp>
      <p:sp>
        <p:nvSpPr>
          <p:cNvPr id="16387" name="Rectangle 3">
            <a:extLst>
              <a:ext uri="{FF2B5EF4-FFF2-40B4-BE49-F238E27FC236}">
                <a16:creationId xmlns:a16="http://schemas.microsoft.com/office/drawing/2014/main" id="{255828D4-E049-3412-CCB5-B9A288393976}"/>
              </a:ext>
            </a:extLst>
          </p:cNvPr>
          <p:cNvSpPr>
            <a:spLocks noGrp="1" noChangeArrowheads="1"/>
          </p:cNvSpPr>
          <p:nvPr>
            <p:ph sz="quarter" idx="1"/>
          </p:nvPr>
        </p:nvSpPr>
        <p:spPr>
          <a:xfrm>
            <a:off x="612775" y="1981200"/>
            <a:ext cx="8153400" cy="4495800"/>
          </a:xfrm>
        </p:spPr>
        <p:txBody>
          <a:bodyPr/>
          <a:lstStyle/>
          <a:p>
            <a:pPr marL="533400" indent="-533400" eaLnBrk="1" hangingPunct="1">
              <a:spcBef>
                <a:spcPts val="0"/>
              </a:spcBef>
              <a:spcAft>
                <a:spcPts val="4800"/>
              </a:spcAft>
              <a:buFontTx/>
              <a:buAutoNum type="arabicPeriod"/>
            </a:pPr>
            <a:r>
              <a:rPr lang="en-CA" altLang="en-US" sz="3200" b="1" dirty="0"/>
              <a:t>Classical Conditioning</a:t>
            </a:r>
            <a:endParaRPr lang="en-CA" altLang="en-US" sz="3200" dirty="0"/>
          </a:p>
          <a:p>
            <a:pPr marL="533400" indent="-533400" eaLnBrk="1" hangingPunct="1">
              <a:spcBef>
                <a:spcPts val="0"/>
              </a:spcBef>
              <a:spcAft>
                <a:spcPts val="4800"/>
              </a:spcAft>
              <a:buFontTx/>
              <a:buAutoNum type="arabicPeriod"/>
            </a:pPr>
            <a:r>
              <a:rPr lang="en-CA" altLang="en-US" sz="3200" b="1" dirty="0"/>
              <a:t>Operant Conditioning</a:t>
            </a:r>
          </a:p>
          <a:p>
            <a:pPr marL="533400" indent="-533400" eaLnBrk="1" hangingPunct="1">
              <a:buFontTx/>
              <a:buAutoNum type="arabicPeriod"/>
            </a:pPr>
            <a:endParaRPr lang="en-CA"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a:extLst>
              <a:ext uri="{FF2B5EF4-FFF2-40B4-BE49-F238E27FC236}">
                <a16:creationId xmlns:a16="http://schemas.microsoft.com/office/drawing/2014/main" id="{68D9FECB-C078-79BF-F699-CCB84E028918}"/>
              </a:ext>
            </a:extLst>
          </p:cNvPr>
          <p:cNvSpPr>
            <a:spLocks noGrp="1"/>
          </p:cNvSpPr>
          <p:nvPr>
            <p:ph type="title"/>
          </p:nvPr>
        </p:nvSpPr>
        <p:spPr/>
        <p:txBody>
          <a:bodyPr/>
          <a:lstStyle/>
          <a:p>
            <a:pPr eaLnBrk="1" hangingPunct="1"/>
            <a:r>
              <a:rPr lang="en-US" altLang="en-US" dirty="0">
                <a:solidFill>
                  <a:schemeClr val="tx1"/>
                </a:solidFill>
              </a:rPr>
              <a:t>Classical Conditioning</a:t>
            </a:r>
          </a:p>
        </p:txBody>
      </p:sp>
      <p:pic>
        <p:nvPicPr>
          <p:cNvPr id="17411" name="Picture 4">
            <a:extLst>
              <a:ext uri="{FF2B5EF4-FFF2-40B4-BE49-F238E27FC236}">
                <a16:creationId xmlns:a16="http://schemas.microsoft.com/office/drawing/2014/main" id="{B3135B30-D3ED-4E49-DCB1-8193CB2547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2519" b="9599"/>
          <a:stretch>
            <a:fillRect/>
          </a:stretch>
        </p:blipFill>
        <p:spPr bwMode="auto">
          <a:xfrm>
            <a:off x="0" y="3657600"/>
            <a:ext cx="4876800" cy="2895600"/>
          </a:xfrm>
          <a:prstGeom prst="rect">
            <a:avLst/>
          </a:prstGeom>
          <a:noFill/>
          <a:ln w="47625">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93E33E8F-17D9-5BC4-A569-0CF2A959741C}"/>
              </a:ext>
            </a:extLst>
          </p:cNvPr>
          <p:cNvSpPr>
            <a:spLocks noGrp="1" noChangeArrowheads="1"/>
          </p:cNvSpPr>
          <p:nvPr>
            <p:ph type="title"/>
          </p:nvPr>
        </p:nvSpPr>
        <p:spPr/>
        <p:txBody>
          <a:bodyPr>
            <a:normAutofit/>
          </a:bodyPr>
          <a:lstStyle/>
          <a:p>
            <a:pPr eaLnBrk="1" fontAlgn="auto" hangingPunct="1">
              <a:spcAft>
                <a:spcPts val="0"/>
              </a:spcAft>
              <a:defRPr/>
            </a:pPr>
            <a:r>
              <a:rPr lang="en-US" sz="4000" dirty="0">
                <a:solidFill>
                  <a:schemeClr val="accent1">
                    <a:satMod val="150000"/>
                  </a:schemeClr>
                </a:solidFill>
              </a:rPr>
              <a:t>Ivan Pavlov (1849 – 1936)</a:t>
            </a:r>
          </a:p>
        </p:txBody>
      </p:sp>
      <p:sp>
        <p:nvSpPr>
          <p:cNvPr id="8195" name="Rectangle 3">
            <a:extLst>
              <a:ext uri="{FF2B5EF4-FFF2-40B4-BE49-F238E27FC236}">
                <a16:creationId xmlns:a16="http://schemas.microsoft.com/office/drawing/2014/main" id="{670AAA76-8CAF-59DF-2A9B-6AB81C0E7DAD}"/>
              </a:ext>
            </a:extLst>
          </p:cNvPr>
          <p:cNvSpPr>
            <a:spLocks noGrp="1" noChangeArrowheads="1"/>
          </p:cNvSpPr>
          <p:nvPr>
            <p:ph type="body" sz="half" idx="1"/>
          </p:nvPr>
        </p:nvSpPr>
        <p:spPr>
          <a:xfrm>
            <a:off x="457200" y="1905000"/>
            <a:ext cx="5029200" cy="4525963"/>
          </a:xfrm>
          <a:noFill/>
        </p:spPr>
        <p:txBody>
          <a:bodyPr/>
          <a:lstStyle/>
          <a:p>
            <a:pPr eaLnBrk="1" hangingPunct="1">
              <a:spcBef>
                <a:spcPts val="0"/>
              </a:spcBef>
              <a:spcAft>
                <a:spcPts val="3600"/>
              </a:spcAft>
            </a:pPr>
            <a:r>
              <a:rPr lang="en-US" altLang="en-US" sz="2800" dirty="0"/>
              <a:t>Russian physiologist, psychologist and physician</a:t>
            </a:r>
            <a:endParaRPr lang="en-CA" altLang="en-US" sz="2800" dirty="0"/>
          </a:p>
          <a:p>
            <a:pPr eaLnBrk="1" hangingPunct="1">
              <a:spcBef>
                <a:spcPts val="0"/>
              </a:spcBef>
              <a:spcAft>
                <a:spcPts val="3600"/>
              </a:spcAft>
            </a:pPr>
            <a:r>
              <a:rPr lang="en-CA" altLang="en-US" sz="2800" dirty="0"/>
              <a:t>In 1904, awarded the Nobel Prize in Physiology or Medicine for research on the digestive system</a:t>
            </a:r>
            <a:r>
              <a:rPr lang="en-US" altLang="en-US" sz="2800" dirty="0"/>
              <a:t> </a:t>
            </a:r>
          </a:p>
          <a:p>
            <a:pPr eaLnBrk="1" hangingPunct="1">
              <a:spcBef>
                <a:spcPts val="0"/>
              </a:spcBef>
              <a:spcAft>
                <a:spcPts val="3600"/>
              </a:spcAft>
            </a:pPr>
            <a:r>
              <a:rPr lang="en-CA" altLang="en-US" sz="2800" dirty="0"/>
              <a:t>“Next time there is a revolution…” </a:t>
            </a:r>
            <a:endParaRPr lang="en-US" altLang="en-US" sz="2800" dirty="0"/>
          </a:p>
          <a:p>
            <a:pPr eaLnBrk="1" hangingPunct="1">
              <a:buFontTx/>
              <a:buNone/>
            </a:pPr>
            <a:endParaRPr lang="en-US" altLang="en-US" sz="2400" dirty="0"/>
          </a:p>
          <a:p>
            <a:pPr eaLnBrk="1" hangingPunct="1"/>
            <a:endParaRPr lang="en-US" altLang="en-US" sz="2400" dirty="0"/>
          </a:p>
        </p:txBody>
      </p:sp>
      <p:pic>
        <p:nvPicPr>
          <p:cNvPr id="18437" name="Picture 9">
            <a:extLst>
              <a:ext uri="{FF2B5EF4-FFF2-40B4-BE49-F238E27FC236}">
                <a16:creationId xmlns:a16="http://schemas.microsoft.com/office/drawing/2014/main" id="{724626A4-8198-DED3-C576-ED240B2E03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908048"/>
            <a:ext cx="30718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checkerboard(across)">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checkerboard(across)">
                                      <p:cBhvr>
                                        <p:cTn id="12" dur="5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checkerboard(across)">
                                      <p:cBhvr>
                                        <p:cTn id="17"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53F89749-45A9-3B67-8E3B-550BA9778B60}"/>
              </a:ext>
            </a:extLst>
          </p:cNvPr>
          <p:cNvSpPr>
            <a:spLocks noGrp="1" noChangeArrowheads="1"/>
          </p:cNvSpPr>
          <p:nvPr>
            <p:ph type="title"/>
          </p:nvPr>
        </p:nvSpPr>
        <p:spPr>
          <a:xfrm>
            <a:off x="612775" y="228600"/>
            <a:ext cx="8153400" cy="990600"/>
          </a:xfrm>
        </p:spPr>
        <p:txBody>
          <a:bodyPr>
            <a:normAutofit/>
          </a:bodyPr>
          <a:lstStyle/>
          <a:p>
            <a:pPr eaLnBrk="1" fontAlgn="auto" hangingPunct="1">
              <a:spcAft>
                <a:spcPts val="0"/>
              </a:spcAft>
              <a:defRPr/>
            </a:pPr>
            <a:r>
              <a:rPr lang="en-US" sz="4000" dirty="0">
                <a:solidFill>
                  <a:schemeClr val="accent1">
                    <a:satMod val="150000"/>
                  </a:schemeClr>
                </a:solidFill>
              </a:rPr>
              <a:t>1. Classical Conditioning (cont’d)</a:t>
            </a:r>
          </a:p>
        </p:txBody>
      </p:sp>
      <p:sp>
        <p:nvSpPr>
          <p:cNvPr id="14339" name="Rectangle 3">
            <a:extLst>
              <a:ext uri="{FF2B5EF4-FFF2-40B4-BE49-F238E27FC236}">
                <a16:creationId xmlns:a16="http://schemas.microsoft.com/office/drawing/2014/main" id="{D1042293-A864-D521-4D7F-FAAFA707A3FA}"/>
              </a:ext>
            </a:extLst>
          </p:cNvPr>
          <p:cNvSpPr>
            <a:spLocks noGrp="1" noChangeArrowheads="1"/>
          </p:cNvSpPr>
          <p:nvPr>
            <p:ph sz="quarter" idx="1"/>
          </p:nvPr>
        </p:nvSpPr>
        <p:spPr>
          <a:xfrm>
            <a:off x="457200" y="1752600"/>
            <a:ext cx="8534400" cy="4876800"/>
          </a:xfrm>
        </p:spPr>
        <p:txBody>
          <a:bodyPr>
            <a:noAutofit/>
          </a:bodyPr>
          <a:lstStyle/>
          <a:p>
            <a:pPr marL="320040" indent="-320040" eaLnBrk="1" fontAlgn="auto" hangingPunct="1">
              <a:spcBef>
                <a:spcPts val="0"/>
              </a:spcBef>
              <a:spcAft>
                <a:spcPts val="3000"/>
              </a:spcAft>
              <a:buFont typeface="Wingdings"/>
              <a:buChar char=""/>
              <a:defRPr/>
            </a:pPr>
            <a:r>
              <a:rPr lang="en-CA" sz="2800" dirty="0"/>
              <a:t>Pavlov is most famous for describing classical conditioning</a:t>
            </a:r>
          </a:p>
          <a:p>
            <a:pPr marL="320040" indent="-320040" eaLnBrk="1" fontAlgn="auto" hangingPunct="1">
              <a:spcBef>
                <a:spcPts val="0"/>
              </a:spcBef>
              <a:spcAft>
                <a:spcPts val="3000"/>
              </a:spcAft>
              <a:buFont typeface="Wingdings"/>
              <a:buChar char=""/>
              <a:defRPr/>
            </a:pPr>
            <a:r>
              <a:rPr lang="en-CA" sz="2800" dirty="0"/>
              <a:t>Discovered “by accident” </a:t>
            </a:r>
          </a:p>
          <a:p>
            <a:pPr marL="320040" indent="-320040" eaLnBrk="1" fontAlgn="auto" hangingPunct="1">
              <a:spcBef>
                <a:spcPts val="0"/>
              </a:spcBef>
              <a:spcAft>
                <a:spcPts val="3000"/>
              </a:spcAft>
              <a:buFont typeface="Wingdings"/>
              <a:buChar char=""/>
              <a:defRPr/>
            </a:pPr>
            <a:r>
              <a:rPr lang="en-CA" sz="2800" dirty="0"/>
              <a:t>Studying gastric function and salivary response in dogs</a:t>
            </a:r>
          </a:p>
          <a:p>
            <a:pPr marL="320040" indent="-320040" eaLnBrk="1" fontAlgn="auto" hangingPunct="1">
              <a:spcBef>
                <a:spcPts val="0"/>
              </a:spcBef>
              <a:spcAft>
                <a:spcPts val="3000"/>
              </a:spcAft>
              <a:buFont typeface="Wingdings"/>
              <a:buChar char=""/>
              <a:defRPr/>
            </a:pPr>
            <a:r>
              <a:rPr lang="en-CA" sz="2800" dirty="0"/>
              <a:t>Noticed something interesting… the dogs would start salivating when the research assistant feeding them entered the room (before they could even smell the meat)</a:t>
            </a:r>
            <a:endParaRPr lang="en-US"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BFC0AD71-F4F6-8269-3BD2-2F9FA078CD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4401"/>
          <a:stretch>
            <a:fillRect/>
          </a:stretch>
        </p:blipFill>
        <p:spPr bwMode="auto">
          <a:xfrm>
            <a:off x="914400" y="304800"/>
            <a:ext cx="71199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129C3E49-1FDE-D0DE-6306-A8B81117CB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04800"/>
            <a:ext cx="763905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41F17195-EEF7-3123-16A6-4EDCEC871833}"/>
              </a:ext>
            </a:extLst>
          </p:cNvPr>
          <p:cNvSpPr>
            <a:spLocks noGrp="1" noChangeArrowheads="1"/>
          </p:cNvSpPr>
          <p:nvPr>
            <p:ph type="title"/>
          </p:nvPr>
        </p:nvSpPr>
        <p:spPr>
          <a:xfrm>
            <a:off x="457200" y="155575"/>
            <a:ext cx="8382000" cy="1252538"/>
          </a:xfrm>
        </p:spPr>
        <p:txBody>
          <a:bodyPr>
            <a:normAutofit/>
          </a:bodyPr>
          <a:lstStyle/>
          <a:p>
            <a:pPr eaLnBrk="1" fontAlgn="auto" hangingPunct="1">
              <a:spcAft>
                <a:spcPts val="0"/>
              </a:spcAft>
              <a:defRPr/>
            </a:pPr>
            <a:r>
              <a:rPr lang="en-US" sz="4000" b="1" dirty="0">
                <a:solidFill>
                  <a:schemeClr val="accent1">
                    <a:satMod val="150000"/>
                  </a:schemeClr>
                </a:solidFill>
              </a:rPr>
              <a:t>What is Classical Conditioning (CC)?</a:t>
            </a:r>
          </a:p>
        </p:txBody>
      </p:sp>
      <p:sp>
        <p:nvSpPr>
          <p:cNvPr id="23555" name="Rectangle 3">
            <a:extLst>
              <a:ext uri="{FF2B5EF4-FFF2-40B4-BE49-F238E27FC236}">
                <a16:creationId xmlns:a16="http://schemas.microsoft.com/office/drawing/2014/main" id="{A99DF45D-A63E-5F6C-7CC5-4FB95D6D245F}"/>
              </a:ext>
            </a:extLst>
          </p:cNvPr>
          <p:cNvSpPr>
            <a:spLocks noGrp="1" noChangeArrowheads="1"/>
          </p:cNvSpPr>
          <p:nvPr>
            <p:ph sz="quarter" idx="1"/>
          </p:nvPr>
        </p:nvSpPr>
        <p:spPr>
          <a:xfrm>
            <a:off x="457200" y="1752600"/>
            <a:ext cx="8458200" cy="4525963"/>
          </a:xfrm>
        </p:spPr>
        <p:txBody>
          <a:bodyPr/>
          <a:lstStyle/>
          <a:p>
            <a:pPr eaLnBrk="1" hangingPunct="1">
              <a:spcBef>
                <a:spcPts val="0"/>
              </a:spcBef>
              <a:spcAft>
                <a:spcPts val="4200"/>
              </a:spcAft>
            </a:pPr>
            <a:r>
              <a:rPr lang="en-US" altLang="en-US" sz="2800" dirty="0"/>
              <a:t>… form of learning in which an association is formed between one stimulus and another.</a:t>
            </a:r>
            <a:endParaRPr lang="en-CA" altLang="en-US" sz="2800" dirty="0"/>
          </a:p>
          <a:p>
            <a:pPr eaLnBrk="1" hangingPunct="1">
              <a:spcBef>
                <a:spcPts val="0"/>
              </a:spcBef>
              <a:spcAft>
                <a:spcPts val="4200"/>
              </a:spcAft>
            </a:pPr>
            <a:r>
              <a:rPr lang="en-CA" altLang="en-US" sz="2800" b="1" dirty="0"/>
              <a:t>Stimulus</a:t>
            </a:r>
            <a:r>
              <a:rPr lang="en-CA" altLang="en-US" sz="2800" dirty="0"/>
              <a:t> = any event or object in the environment</a:t>
            </a:r>
          </a:p>
          <a:p>
            <a:pPr eaLnBrk="1" hangingPunct="1">
              <a:spcBef>
                <a:spcPts val="0"/>
              </a:spcBef>
              <a:spcAft>
                <a:spcPts val="4200"/>
              </a:spcAft>
            </a:pPr>
            <a:r>
              <a:rPr lang="en-CA" altLang="en-US" sz="2800" b="1" dirty="0"/>
              <a:t>KEY in CC </a:t>
            </a:r>
            <a:r>
              <a:rPr lang="en-CA" altLang="en-US" sz="2800" b="1" dirty="0">
                <a:sym typeface="Wingdings" pitchFamily="2" charset="2"/>
              </a:rPr>
              <a:t> </a:t>
            </a:r>
            <a:r>
              <a:rPr lang="en-CA" altLang="en-US" sz="2800" b="1" dirty="0"/>
              <a:t>the association between stimuli</a:t>
            </a:r>
            <a:endParaRPr lang="en-US" altLang="en-US" sz="2800" b="1" dirty="0"/>
          </a:p>
          <a:p>
            <a:pPr eaLnBrk="1" hangingPunct="1"/>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4">
            <a:extLst>
              <a:ext uri="{FF2B5EF4-FFF2-40B4-BE49-F238E27FC236}">
                <a16:creationId xmlns:a16="http://schemas.microsoft.com/office/drawing/2014/main" id="{C82F3359-0E2F-1E0B-05C8-8D35608275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80975"/>
            <a:ext cx="6477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73A0B-4593-76B2-775F-C15508D6FB5F}"/>
              </a:ext>
            </a:extLst>
          </p:cNvPr>
          <p:cNvSpPr>
            <a:spLocks noGrp="1"/>
          </p:cNvSpPr>
          <p:nvPr>
            <p:ph type="title"/>
          </p:nvPr>
        </p:nvSpPr>
        <p:spPr>
          <a:xfrm>
            <a:off x="612775" y="228600"/>
            <a:ext cx="8153400" cy="990600"/>
          </a:xfrm>
        </p:spPr>
        <p:txBody>
          <a:bodyPr>
            <a:normAutofit/>
          </a:bodyPr>
          <a:lstStyle/>
          <a:p>
            <a:pPr eaLnBrk="1" fontAlgn="auto" hangingPunct="1">
              <a:spcAft>
                <a:spcPts val="0"/>
              </a:spcAft>
              <a:defRPr/>
            </a:pPr>
            <a:r>
              <a:rPr lang="en-US" sz="4000" dirty="0">
                <a:solidFill>
                  <a:schemeClr val="accent1">
                    <a:satMod val="150000"/>
                  </a:schemeClr>
                </a:solidFill>
              </a:rPr>
              <a:t>Other (human) Examples?</a:t>
            </a:r>
          </a:p>
        </p:txBody>
      </p:sp>
      <p:sp>
        <p:nvSpPr>
          <p:cNvPr id="25603" name="Content Placeholder 2">
            <a:extLst>
              <a:ext uri="{FF2B5EF4-FFF2-40B4-BE49-F238E27FC236}">
                <a16:creationId xmlns:a16="http://schemas.microsoft.com/office/drawing/2014/main" id="{35B95A63-448D-8351-D198-2BCFED35F856}"/>
              </a:ext>
            </a:extLst>
          </p:cNvPr>
          <p:cNvSpPr>
            <a:spLocks noGrp="1"/>
          </p:cNvSpPr>
          <p:nvPr>
            <p:ph sz="quarter" idx="1"/>
          </p:nvPr>
        </p:nvSpPr>
        <p:spPr>
          <a:xfrm>
            <a:off x="612775" y="1930400"/>
            <a:ext cx="7997825" cy="4876800"/>
          </a:xfrm>
        </p:spPr>
        <p:txBody>
          <a:bodyPr/>
          <a:lstStyle/>
          <a:p>
            <a:pPr eaLnBrk="1" hangingPunct="1">
              <a:spcBef>
                <a:spcPts val="0"/>
              </a:spcBef>
              <a:spcAft>
                <a:spcPts val="600"/>
              </a:spcAft>
            </a:pPr>
            <a:r>
              <a:rPr lang="en-US" altLang="en-US" sz="2800" dirty="0"/>
              <a:t>Conditioned fears (and even phobias)</a:t>
            </a:r>
          </a:p>
          <a:p>
            <a:pPr lvl="1" eaLnBrk="1" hangingPunct="1">
              <a:spcBef>
                <a:spcPts val="0"/>
              </a:spcBef>
              <a:spcAft>
                <a:spcPts val="1800"/>
              </a:spcAft>
            </a:pPr>
            <a:r>
              <a:rPr lang="en-US" altLang="en-US" sz="2400" dirty="0"/>
              <a:t>bitten by a dog in childhood, now afraid of dogs</a:t>
            </a:r>
            <a:endParaRPr lang="en-US" altLang="en-US" sz="2800" dirty="0"/>
          </a:p>
          <a:p>
            <a:pPr eaLnBrk="1" hangingPunct="1">
              <a:spcAft>
                <a:spcPts val="1800"/>
              </a:spcAft>
            </a:pPr>
            <a:r>
              <a:rPr lang="en-US" altLang="en-US" sz="2800" dirty="0"/>
              <a:t>Taste aversion</a:t>
            </a:r>
            <a:endParaRPr lang="en-US" altLang="en-US" sz="3200" dirty="0"/>
          </a:p>
          <a:p>
            <a:pPr eaLnBrk="1" hangingPunct="1">
              <a:spcAft>
                <a:spcPts val="1800"/>
              </a:spcAft>
            </a:pPr>
            <a:r>
              <a:rPr lang="en-US" altLang="en-US" sz="2800" dirty="0"/>
              <a:t>Celebrities used to sell products </a:t>
            </a:r>
          </a:p>
          <a:p>
            <a:pPr eaLnBrk="1" hangingPunct="1">
              <a:spcAft>
                <a:spcPts val="1800"/>
              </a:spcAft>
            </a:pPr>
            <a:r>
              <a:rPr lang="en-US" altLang="en-US" sz="2800" dirty="0"/>
              <a:t>David Beckham and Modeling/Influencing many brands. </a:t>
            </a:r>
          </a:p>
          <a:p>
            <a:pPr marL="0" indent="0" eaLnBrk="1" hangingPunct="1">
              <a:buNone/>
            </a:pPr>
            <a:endParaRPr lang="en-US" altLang="en-US" dirty="0"/>
          </a:p>
          <a:p>
            <a:pPr lvl="1" eaLnBrk="1" hangingPunct="1"/>
            <a:endParaRPr lang="en-US" altLang="en-US" dirty="0"/>
          </a:p>
        </p:txBody>
      </p:sp>
      <p:pic>
        <p:nvPicPr>
          <p:cNvPr id="7" name="Picture 6" descr="A person posing for a picture&#10;&#10;Description automatically generated">
            <a:extLst>
              <a:ext uri="{FF2B5EF4-FFF2-40B4-BE49-F238E27FC236}">
                <a16:creationId xmlns:a16="http://schemas.microsoft.com/office/drawing/2014/main" id="{9AD91E12-6041-B081-E5FA-33C420944F3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21625" y="1"/>
            <a:ext cx="1219199" cy="2057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blinds(horizontal)">
                                      <p:cBhvr>
                                        <p:cTn id="7" dur="500"/>
                                        <p:tgtEl>
                                          <p:spTgt spid="2560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603">
                                            <p:txEl>
                                              <p:pRg st="1" end="1"/>
                                            </p:txEl>
                                          </p:spTgt>
                                        </p:tgtEl>
                                        <p:attrNameLst>
                                          <p:attrName>style.visibility</p:attrName>
                                        </p:attrNameLst>
                                      </p:cBhvr>
                                      <p:to>
                                        <p:strVal val="visible"/>
                                      </p:to>
                                    </p:set>
                                    <p:animEffect transition="in" filter="blinds(horizontal)">
                                      <p:cBhvr>
                                        <p:cTn id="10" dur="500"/>
                                        <p:tgtEl>
                                          <p:spTgt spid="2560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animEffect transition="in" filter="blinds(horizontal)">
                                      <p:cBhvr>
                                        <p:cTn id="15" dur="500"/>
                                        <p:tgtEl>
                                          <p:spTgt spid="2560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603">
                                            <p:txEl>
                                              <p:pRg st="3" end="3"/>
                                            </p:txEl>
                                          </p:spTgt>
                                        </p:tgtEl>
                                        <p:attrNameLst>
                                          <p:attrName>style.visibility</p:attrName>
                                        </p:attrNameLst>
                                      </p:cBhvr>
                                      <p:to>
                                        <p:strVal val="visible"/>
                                      </p:to>
                                    </p:set>
                                    <p:animEffect transition="in" filter="blinds(horizontal)">
                                      <p:cBhvr>
                                        <p:cTn id="20" dur="500"/>
                                        <p:tgtEl>
                                          <p:spTgt spid="2560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5603">
                                            <p:txEl>
                                              <p:pRg st="4" end="4"/>
                                            </p:txEl>
                                          </p:spTgt>
                                        </p:tgtEl>
                                        <p:attrNameLst>
                                          <p:attrName>style.visibility</p:attrName>
                                        </p:attrNameLst>
                                      </p:cBhvr>
                                      <p:to>
                                        <p:strVal val="visible"/>
                                      </p:to>
                                    </p:set>
                                    <p:animEffect transition="in" filter="blinds(horizontal)">
                                      <p:cBhvr>
                                        <p:cTn id="25" dur="5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9570A-93B0-C4D0-C8BA-93D32F78195C}"/>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7C72F1E1-0848-B3FD-1F4A-6B4D781C6911}"/>
              </a:ext>
            </a:extLst>
          </p:cNvPr>
          <p:cNvSpPr>
            <a:spLocks noGrp="1"/>
          </p:cNvSpPr>
          <p:nvPr>
            <p:ph sz="quarter" idx="1"/>
          </p:nvPr>
        </p:nvSpPr>
        <p:spPr/>
        <p:txBody>
          <a:bodyPr/>
          <a:lstStyle/>
          <a:p>
            <a:endParaRPr lang="en-CA" dirty="0"/>
          </a:p>
        </p:txBody>
      </p:sp>
      <p:sp>
        <p:nvSpPr>
          <p:cNvPr id="4" name="Footer Placeholder 3">
            <a:extLst>
              <a:ext uri="{FF2B5EF4-FFF2-40B4-BE49-F238E27FC236}">
                <a16:creationId xmlns:a16="http://schemas.microsoft.com/office/drawing/2014/main" id="{F8730857-792E-B60E-150B-EEBC768E4B53}"/>
              </a:ext>
            </a:extLst>
          </p:cNvPr>
          <p:cNvSpPr>
            <a:spLocks noGrp="1"/>
          </p:cNvSpPr>
          <p:nvPr>
            <p:ph type="ftr" sz="quarter" idx="11"/>
          </p:nvPr>
        </p:nvSpPr>
        <p:spPr/>
        <p:txBody>
          <a:bodyPr/>
          <a:lstStyle/>
          <a:p>
            <a:pPr>
              <a:defRPr/>
            </a:pPr>
            <a:r>
              <a:rPr lang="en-US" dirty="0"/>
              <a:t>Copyright © 2008 Pearson Education Canada</a:t>
            </a:r>
          </a:p>
        </p:txBody>
      </p:sp>
      <p:pic>
        <p:nvPicPr>
          <p:cNvPr id="5" name="Sheldon Shaping Penny - SHORT">
            <a:hlinkClick r:id="" action="ppaction://media"/>
            <a:extLst>
              <a:ext uri="{FF2B5EF4-FFF2-40B4-BE49-F238E27FC236}">
                <a16:creationId xmlns:a16="http://schemas.microsoft.com/office/drawing/2014/main" id="{92F2D052-23AD-314E-4216-216D19B0186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75082"/>
            <a:ext cx="9144000" cy="6475654"/>
          </a:xfrm>
          <a:prstGeom prst="rect">
            <a:avLst/>
          </a:prstGeom>
        </p:spPr>
      </p:pic>
    </p:spTree>
    <p:extLst>
      <p:ext uri="{BB962C8B-B14F-4D97-AF65-F5344CB8AC3E}">
        <p14:creationId xmlns:p14="http://schemas.microsoft.com/office/powerpoint/2010/main" val="408710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CC7CB49C-5CDA-7E24-415D-F3AE4821B06C}"/>
              </a:ext>
            </a:extLst>
          </p:cNvPr>
          <p:cNvSpPr>
            <a:spLocks noGrp="1" noChangeArrowheads="1"/>
          </p:cNvSpPr>
          <p:nvPr>
            <p:ph type="ctrTitle"/>
          </p:nvPr>
        </p:nvSpPr>
        <p:spPr>
          <a:xfrm>
            <a:off x="838200" y="457200"/>
            <a:ext cx="7772400" cy="1470025"/>
          </a:xfrm>
        </p:spPr>
        <p:txBody>
          <a:bodyPr>
            <a:normAutofit/>
          </a:bodyPr>
          <a:lstStyle/>
          <a:p>
            <a:pPr eaLnBrk="1" fontAlgn="auto" hangingPunct="1">
              <a:spcAft>
                <a:spcPts val="0"/>
              </a:spcAft>
              <a:defRPr/>
            </a:pPr>
            <a:r>
              <a:rPr lang="en-US" dirty="0">
                <a:solidFill>
                  <a:schemeClr val="accent1">
                    <a:satMod val="150000"/>
                  </a:schemeClr>
                </a:solidFill>
              </a:rPr>
              <a:t>			</a:t>
            </a:r>
          </a:p>
        </p:txBody>
      </p:sp>
      <p:sp>
        <p:nvSpPr>
          <p:cNvPr id="8195" name="Rectangle 3">
            <a:extLst>
              <a:ext uri="{FF2B5EF4-FFF2-40B4-BE49-F238E27FC236}">
                <a16:creationId xmlns:a16="http://schemas.microsoft.com/office/drawing/2014/main" id="{52F20312-D00D-453B-C8D9-0870BB9D2DAD}"/>
              </a:ext>
            </a:extLst>
          </p:cNvPr>
          <p:cNvSpPr>
            <a:spLocks noGrp="1" noChangeArrowheads="1"/>
          </p:cNvSpPr>
          <p:nvPr>
            <p:ph type="subTitle" idx="1"/>
          </p:nvPr>
        </p:nvSpPr>
        <p:spPr>
          <a:xfrm>
            <a:off x="495300" y="760476"/>
            <a:ext cx="8343900" cy="457200"/>
          </a:xfrm>
        </p:spPr>
        <p:txBody>
          <a:bodyPr>
            <a:noAutofit/>
          </a:bodyPr>
          <a:lstStyle/>
          <a:p>
            <a:pPr algn="ctr" eaLnBrk="1" fontAlgn="auto" hangingPunct="1">
              <a:spcAft>
                <a:spcPts val="0"/>
              </a:spcAft>
              <a:buFont typeface="Wingdings"/>
              <a:buNone/>
              <a:defRPr/>
            </a:pPr>
            <a:r>
              <a:rPr lang="en-US" sz="4000" dirty="0"/>
              <a:t>UNIT 2 – </a:t>
            </a:r>
            <a:r>
              <a:rPr lang="en-US" sz="4000" i="1" dirty="0"/>
              <a:t>What Makes us Who We Are</a:t>
            </a:r>
            <a:r>
              <a:rPr lang="en-US" sz="4000" dirty="0"/>
              <a:t>?</a:t>
            </a:r>
          </a:p>
        </p:txBody>
      </p:sp>
      <p:pic>
        <p:nvPicPr>
          <p:cNvPr id="9220" name="Picture 11" descr="C:\Users\Michelle\AppData\Local\Microsoft\Windows\Temporary Internet Files\Content.IE5\8QHQWE1U\Depositphotos_204131650_xl-2015[1].jpg">
            <a:extLst>
              <a:ext uri="{FF2B5EF4-FFF2-40B4-BE49-F238E27FC236}">
                <a16:creationId xmlns:a16="http://schemas.microsoft.com/office/drawing/2014/main" id="{AF75A415-24D8-1681-B672-19EC15DD30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00200"/>
            <a:ext cx="8572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E499BD41-B9F9-7579-CB80-56BE42FC4E1C}"/>
              </a:ext>
            </a:extLst>
          </p:cNvPr>
          <p:cNvSpPr>
            <a:spLocks noGrp="1" noChangeArrowheads="1"/>
          </p:cNvSpPr>
          <p:nvPr>
            <p:ph type="title"/>
          </p:nvPr>
        </p:nvSpPr>
        <p:spPr/>
        <p:txBody>
          <a:bodyPr>
            <a:normAutofit/>
          </a:bodyPr>
          <a:lstStyle/>
          <a:p>
            <a:pPr eaLnBrk="1" fontAlgn="auto" hangingPunct="1">
              <a:spcAft>
                <a:spcPts val="0"/>
              </a:spcAft>
              <a:defRPr/>
            </a:pPr>
            <a:r>
              <a:rPr lang="en-US" sz="4000" dirty="0">
                <a:solidFill>
                  <a:schemeClr val="accent1">
                    <a:satMod val="150000"/>
                  </a:schemeClr>
                </a:solidFill>
              </a:rPr>
              <a:t>Conditioning Little Albert</a:t>
            </a:r>
          </a:p>
        </p:txBody>
      </p:sp>
      <p:sp>
        <p:nvSpPr>
          <p:cNvPr id="26627" name="Rectangle 3">
            <a:extLst>
              <a:ext uri="{FF2B5EF4-FFF2-40B4-BE49-F238E27FC236}">
                <a16:creationId xmlns:a16="http://schemas.microsoft.com/office/drawing/2014/main" id="{2C169848-7A5A-779D-9839-153E1C9F5A1C}"/>
              </a:ext>
            </a:extLst>
          </p:cNvPr>
          <p:cNvSpPr>
            <a:spLocks noGrp="1" noChangeArrowheads="1"/>
          </p:cNvSpPr>
          <p:nvPr>
            <p:ph type="body" sz="half" idx="1"/>
          </p:nvPr>
        </p:nvSpPr>
        <p:spPr>
          <a:xfrm>
            <a:off x="457200" y="1951037"/>
            <a:ext cx="5181600" cy="4525963"/>
          </a:xfrm>
          <a:noFill/>
        </p:spPr>
        <p:txBody>
          <a:bodyPr/>
          <a:lstStyle/>
          <a:p>
            <a:pPr eaLnBrk="1" hangingPunct="1"/>
            <a:r>
              <a:rPr lang="en-CA" altLang="en-US" sz="2800" dirty="0"/>
              <a:t>Johns Hopkins University, 1919</a:t>
            </a:r>
          </a:p>
          <a:p>
            <a:pPr eaLnBrk="1" hangingPunct="1"/>
            <a:endParaRPr lang="en-US" altLang="en-US" sz="2800" dirty="0"/>
          </a:p>
          <a:p>
            <a:pPr eaLnBrk="1" hangingPunct="1"/>
            <a:r>
              <a:rPr lang="en-US" altLang="en-US" sz="2800" dirty="0"/>
              <a:t>John Watson claimed that he could condition a child to fear some distinctive stimulus which normally would not be feared by a child by using classical conditioning.  </a:t>
            </a:r>
            <a:endParaRPr lang="en-CA" altLang="en-US" sz="2800" dirty="0"/>
          </a:p>
        </p:txBody>
      </p:sp>
      <p:pic>
        <p:nvPicPr>
          <p:cNvPr id="26629" name="Picture 9">
            <a:extLst>
              <a:ext uri="{FF2B5EF4-FFF2-40B4-BE49-F238E27FC236}">
                <a16:creationId xmlns:a16="http://schemas.microsoft.com/office/drawing/2014/main" id="{A7D6C175-1BA7-99F4-878B-1DE25B24F3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2362200"/>
            <a:ext cx="3352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xEl>
                                              <p:pRg st="2" end="2"/>
                                            </p:txEl>
                                          </p:spTgt>
                                        </p:tgtEl>
                                        <p:attrNameLst>
                                          <p:attrName>style.visibility</p:attrName>
                                        </p:attrNameLst>
                                      </p:cBhvr>
                                      <p:to>
                                        <p:strVal val="visible"/>
                                      </p:to>
                                    </p:set>
                                    <p:anim calcmode="lin" valueType="num">
                                      <p:cBhvr additive="base">
                                        <p:cTn id="13"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AAF58-EA3F-075A-320A-85BB8203CEB4}"/>
            </a:ext>
          </a:extLst>
        </p:cNvPr>
        <p:cNvGrpSpPr/>
        <p:nvPr/>
      </p:nvGrpSpPr>
      <p:grpSpPr>
        <a:xfrm>
          <a:off x="0" y="0"/>
          <a:ext cx="0" cy="0"/>
          <a:chOff x="0" y="0"/>
          <a:chExt cx="0" cy="0"/>
        </a:xfrm>
      </p:grpSpPr>
      <p:pic>
        <p:nvPicPr>
          <p:cNvPr id="5" name="videoplayback - albert">
            <a:hlinkClick r:id="" action="ppaction://media"/>
            <a:extLst>
              <a:ext uri="{FF2B5EF4-FFF2-40B4-BE49-F238E27FC236}">
                <a16:creationId xmlns:a16="http://schemas.microsoft.com/office/drawing/2014/main" id="{67D9462E-BBDE-8304-B2DA-267FCF72BBA4}"/>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0800" y="0"/>
            <a:ext cx="9194800" cy="6896100"/>
          </a:xfrm>
          <a:prstGeom prst="rect">
            <a:avLst/>
          </a:prstGeom>
        </p:spPr>
      </p:pic>
    </p:spTree>
    <p:extLst>
      <p:ext uri="{BB962C8B-B14F-4D97-AF65-F5344CB8AC3E}">
        <p14:creationId xmlns:p14="http://schemas.microsoft.com/office/powerpoint/2010/main" val="204670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3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0E60E252-8B52-B2C8-8869-E1826EA73D64}"/>
              </a:ext>
            </a:extLst>
          </p:cNvPr>
          <p:cNvSpPr>
            <a:spLocks noGrp="1" noChangeArrowheads="1"/>
          </p:cNvSpPr>
          <p:nvPr>
            <p:ph type="title"/>
          </p:nvPr>
        </p:nvSpPr>
        <p:spPr>
          <a:xfrm>
            <a:off x="612775" y="228600"/>
            <a:ext cx="8153400" cy="990600"/>
          </a:xfrm>
        </p:spPr>
        <p:txBody>
          <a:bodyPr>
            <a:normAutofit/>
          </a:bodyPr>
          <a:lstStyle/>
          <a:p>
            <a:pPr eaLnBrk="1" fontAlgn="auto" hangingPunct="1">
              <a:spcAft>
                <a:spcPts val="0"/>
              </a:spcAft>
              <a:defRPr/>
            </a:pPr>
            <a:endParaRPr lang="en-US" dirty="0">
              <a:solidFill>
                <a:schemeClr val="accent1">
                  <a:satMod val="150000"/>
                </a:schemeClr>
              </a:solidFill>
            </a:endParaRPr>
          </a:p>
        </p:txBody>
      </p:sp>
      <p:sp>
        <p:nvSpPr>
          <p:cNvPr id="27651" name="Rectangle 3">
            <a:extLst>
              <a:ext uri="{FF2B5EF4-FFF2-40B4-BE49-F238E27FC236}">
                <a16:creationId xmlns:a16="http://schemas.microsoft.com/office/drawing/2014/main" id="{258CA2A6-E471-5ADA-8ED4-0DDF3368AFEE}"/>
              </a:ext>
            </a:extLst>
          </p:cNvPr>
          <p:cNvSpPr>
            <a:spLocks noGrp="1" noChangeArrowheads="1"/>
          </p:cNvSpPr>
          <p:nvPr>
            <p:ph sz="quarter" idx="1"/>
          </p:nvPr>
        </p:nvSpPr>
        <p:spPr>
          <a:xfrm>
            <a:off x="612775" y="1600200"/>
            <a:ext cx="8153400" cy="4495800"/>
          </a:xfrm>
        </p:spPr>
        <p:txBody>
          <a:bodyPr/>
          <a:lstStyle/>
          <a:p>
            <a:pPr eaLnBrk="1" hangingPunct="1"/>
            <a:endParaRPr lang="en-US" altLang="en-US" dirty="0"/>
          </a:p>
        </p:txBody>
      </p:sp>
      <p:pic>
        <p:nvPicPr>
          <p:cNvPr id="27652" name="Picture 4">
            <a:extLst>
              <a:ext uri="{FF2B5EF4-FFF2-40B4-BE49-F238E27FC236}">
                <a16:creationId xmlns:a16="http://schemas.microsoft.com/office/drawing/2014/main" id="{F378DB8E-6199-DA61-64DD-3230123D113A}"/>
              </a:ext>
            </a:extLst>
          </p:cNvPr>
          <p:cNvPicPr>
            <a:picLocks noChangeArrowheads="1"/>
          </p:cNvPicPr>
          <p:nvPr/>
        </p:nvPicPr>
        <p:blipFill>
          <a:blip r:embed="rId2" cstate="print">
            <a:extLst>
              <a:ext uri="{28A0092B-C50C-407E-A947-70E740481C1C}">
                <a14:useLocalDpi xmlns:a14="http://schemas.microsoft.com/office/drawing/2010/main" val="0"/>
              </a:ext>
            </a:extLst>
          </a:blip>
          <a:srcRect l="5759" t="10080" r="7677" b="8064"/>
          <a:stretch>
            <a:fillRect/>
          </a:stretch>
        </p:blipFill>
        <p:spPr bwMode="auto">
          <a:xfrm>
            <a:off x="-7620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C9238-B1FD-35C2-0D7B-81F1E505298C}"/>
              </a:ext>
            </a:extLst>
          </p:cNvPr>
          <p:cNvSpPr>
            <a:spLocks noGrp="1"/>
          </p:cNvSpPr>
          <p:nvPr>
            <p:ph type="title"/>
          </p:nvPr>
        </p:nvSpPr>
        <p:spPr/>
        <p:txBody>
          <a:bodyPr/>
          <a:lstStyle/>
          <a:p>
            <a:r>
              <a:rPr lang="en-US" sz="4000" dirty="0"/>
              <a:t>LOOK FAMILIAR?</a:t>
            </a:r>
          </a:p>
        </p:txBody>
      </p:sp>
      <p:pic>
        <p:nvPicPr>
          <p:cNvPr id="10" name="Picture 9" descr="A person with long brown hair&#10;&#10;Description automatically generated">
            <a:extLst>
              <a:ext uri="{FF2B5EF4-FFF2-40B4-BE49-F238E27FC236}">
                <a16:creationId xmlns:a16="http://schemas.microsoft.com/office/drawing/2014/main" id="{04CFF001-5F8A-755F-FB10-FC40661A486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70350" y="2346434"/>
            <a:ext cx="3568262" cy="3825766"/>
          </a:xfrm>
          <a:prstGeom prst="rect">
            <a:avLst/>
          </a:prstGeom>
        </p:spPr>
      </p:pic>
      <p:pic>
        <p:nvPicPr>
          <p:cNvPr id="13" name="Picture 12" descr="A person with blue hair and makeup brush&#10;&#10;Description automatically generated">
            <a:extLst>
              <a:ext uri="{FF2B5EF4-FFF2-40B4-BE49-F238E27FC236}">
                <a16:creationId xmlns:a16="http://schemas.microsoft.com/office/drawing/2014/main" id="{9F51EB6F-C2DA-5470-FF08-6090FE380B5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04801" y="2346435"/>
            <a:ext cx="4267199" cy="3825765"/>
          </a:xfrm>
          <a:prstGeom prst="rect">
            <a:avLst/>
          </a:prstGeom>
        </p:spPr>
      </p:pic>
    </p:spTree>
    <p:extLst>
      <p:ext uri="{BB962C8B-B14F-4D97-AF65-F5344CB8AC3E}">
        <p14:creationId xmlns:p14="http://schemas.microsoft.com/office/powerpoint/2010/main" val="1705074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a:extLst>
              <a:ext uri="{FF2B5EF4-FFF2-40B4-BE49-F238E27FC236}">
                <a16:creationId xmlns:a16="http://schemas.microsoft.com/office/drawing/2014/main" id="{A1C77F1A-39C6-291D-87E9-D6A02BD13252}"/>
              </a:ext>
            </a:extLst>
          </p:cNvPr>
          <p:cNvSpPr>
            <a:spLocks noGrp="1"/>
          </p:cNvSpPr>
          <p:nvPr>
            <p:ph type="title"/>
          </p:nvPr>
        </p:nvSpPr>
        <p:spPr/>
        <p:txBody>
          <a:bodyPr/>
          <a:lstStyle/>
          <a:p>
            <a:pPr eaLnBrk="1" hangingPunct="1"/>
            <a:r>
              <a:rPr lang="en-US" altLang="en-US" dirty="0">
                <a:solidFill>
                  <a:schemeClr val="tx1"/>
                </a:solidFill>
              </a:rPr>
              <a:t>Operant Conditioning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BB359293-5FE0-A45F-097A-A59063BAE4FE}"/>
              </a:ext>
            </a:extLst>
          </p:cNvPr>
          <p:cNvSpPr>
            <a:spLocks noGrp="1" noChangeArrowheads="1"/>
          </p:cNvSpPr>
          <p:nvPr>
            <p:ph type="title"/>
          </p:nvPr>
        </p:nvSpPr>
        <p:spPr>
          <a:xfrm>
            <a:off x="457200" y="76200"/>
            <a:ext cx="8229600" cy="1143000"/>
          </a:xfrm>
        </p:spPr>
        <p:txBody>
          <a:bodyPr>
            <a:normAutofit/>
          </a:bodyPr>
          <a:lstStyle/>
          <a:p>
            <a:pPr eaLnBrk="1" fontAlgn="auto" hangingPunct="1">
              <a:spcAft>
                <a:spcPts val="0"/>
              </a:spcAft>
              <a:defRPr/>
            </a:pPr>
            <a:r>
              <a:rPr lang="en-US" sz="4000" dirty="0">
                <a:solidFill>
                  <a:schemeClr val="accent1">
                    <a:satMod val="150000"/>
                  </a:schemeClr>
                </a:solidFill>
              </a:rPr>
              <a:t>Operant Conditioning</a:t>
            </a:r>
          </a:p>
        </p:txBody>
      </p:sp>
      <p:sp>
        <p:nvSpPr>
          <p:cNvPr id="22531" name="Rectangle 3">
            <a:extLst>
              <a:ext uri="{FF2B5EF4-FFF2-40B4-BE49-F238E27FC236}">
                <a16:creationId xmlns:a16="http://schemas.microsoft.com/office/drawing/2014/main" id="{7BE15C05-8AD5-E226-3DB6-D9508C793BE3}"/>
              </a:ext>
            </a:extLst>
          </p:cNvPr>
          <p:cNvSpPr>
            <a:spLocks noGrp="1" noChangeArrowheads="1"/>
          </p:cNvSpPr>
          <p:nvPr>
            <p:ph type="body" sz="half" idx="1"/>
          </p:nvPr>
        </p:nvSpPr>
        <p:spPr>
          <a:xfrm>
            <a:off x="457200" y="1905000"/>
            <a:ext cx="4267200" cy="4525963"/>
          </a:xfrm>
          <a:noFill/>
        </p:spPr>
        <p:txBody>
          <a:bodyPr/>
          <a:lstStyle/>
          <a:p>
            <a:pPr eaLnBrk="1" hangingPunct="1">
              <a:spcBef>
                <a:spcPts val="0"/>
              </a:spcBef>
              <a:spcAft>
                <a:spcPts val="1800"/>
              </a:spcAft>
            </a:pPr>
            <a:r>
              <a:rPr lang="en-US" altLang="en-US" sz="2800" dirty="0"/>
              <a:t>B. F. Skinner  </a:t>
            </a:r>
          </a:p>
          <a:p>
            <a:pPr eaLnBrk="1" hangingPunct="1">
              <a:spcBef>
                <a:spcPts val="0"/>
              </a:spcBef>
              <a:spcAft>
                <a:spcPts val="1800"/>
              </a:spcAft>
            </a:pPr>
            <a:r>
              <a:rPr lang="en-US" altLang="en-US" sz="2800" dirty="0"/>
              <a:t>… the consequences of behavior are manipulated in order to increase or decrease the frequency of a response or to shape an entirely new response.</a:t>
            </a:r>
          </a:p>
          <a:p>
            <a:pPr eaLnBrk="1" hangingPunct="1"/>
            <a:endParaRPr lang="en-US" altLang="en-US" sz="2600" dirty="0"/>
          </a:p>
          <a:p>
            <a:pPr eaLnBrk="1" hangingPunct="1"/>
            <a:endParaRPr lang="en-US" altLang="en-US" sz="2600" dirty="0"/>
          </a:p>
        </p:txBody>
      </p:sp>
      <p:pic>
        <p:nvPicPr>
          <p:cNvPr id="29701" name="Picture 8">
            <a:extLst>
              <a:ext uri="{FF2B5EF4-FFF2-40B4-BE49-F238E27FC236}">
                <a16:creationId xmlns:a16="http://schemas.microsoft.com/office/drawing/2014/main" id="{5A012473-B780-455A-74AF-5D47A41E15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1325" y="1752600"/>
            <a:ext cx="31654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heckerboard(across)">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checkerboard(across)">
                                      <p:cBhvr>
                                        <p:cTn id="12" dur="5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129C92F9-98F0-94E7-C76C-EC64A58A375C}"/>
              </a:ext>
            </a:extLst>
          </p:cNvPr>
          <p:cNvSpPr>
            <a:spLocks noGrp="1" noChangeArrowheads="1"/>
          </p:cNvSpPr>
          <p:nvPr>
            <p:ph type="title"/>
          </p:nvPr>
        </p:nvSpPr>
        <p:spPr>
          <a:xfrm>
            <a:off x="536575" y="18288"/>
            <a:ext cx="8229600" cy="1252538"/>
          </a:xfrm>
        </p:spPr>
        <p:txBody>
          <a:bodyPr>
            <a:normAutofit/>
          </a:bodyPr>
          <a:lstStyle/>
          <a:p>
            <a:pPr eaLnBrk="1" fontAlgn="auto" hangingPunct="1">
              <a:spcAft>
                <a:spcPts val="0"/>
              </a:spcAft>
              <a:defRPr/>
            </a:pPr>
            <a:r>
              <a:rPr lang="en-US" sz="4000" dirty="0">
                <a:solidFill>
                  <a:schemeClr val="accent1">
                    <a:satMod val="150000"/>
                  </a:schemeClr>
                </a:solidFill>
              </a:rPr>
              <a:t>Reinforcer / Reinforcing Stimulus	</a:t>
            </a:r>
          </a:p>
        </p:txBody>
      </p:sp>
      <p:sp>
        <p:nvSpPr>
          <p:cNvPr id="26627" name="Rectangle 3">
            <a:extLst>
              <a:ext uri="{FF2B5EF4-FFF2-40B4-BE49-F238E27FC236}">
                <a16:creationId xmlns:a16="http://schemas.microsoft.com/office/drawing/2014/main" id="{60E44BCC-83D1-9893-6EDA-9E06D5996BD3}"/>
              </a:ext>
            </a:extLst>
          </p:cNvPr>
          <p:cNvSpPr>
            <a:spLocks noGrp="1" noChangeArrowheads="1"/>
          </p:cNvSpPr>
          <p:nvPr>
            <p:ph sz="quarter" idx="1"/>
          </p:nvPr>
        </p:nvSpPr>
        <p:spPr>
          <a:xfrm>
            <a:off x="612775" y="1676400"/>
            <a:ext cx="8153400" cy="4495800"/>
          </a:xfrm>
        </p:spPr>
        <p:txBody>
          <a:bodyPr/>
          <a:lstStyle/>
          <a:p>
            <a:pPr eaLnBrk="1" hangingPunct="1"/>
            <a:r>
              <a:rPr lang="en-US" altLang="en-US" sz="2800" dirty="0"/>
              <a:t>Anything that follows a response that increases the likelihood that the response will occur again.</a:t>
            </a:r>
          </a:p>
        </p:txBody>
      </p:sp>
      <p:pic>
        <p:nvPicPr>
          <p:cNvPr id="30725" name="Picture 7">
            <a:extLst>
              <a:ext uri="{FF2B5EF4-FFF2-40B4-BE49-F238E27FC236}">
                <a16:creationId xmlns:a16="http://schemas.microsoft.com/office/drawing/2014/main" id="{B1419E71-4B5F-F47C-A459-D25FCBDCB5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6001"/>
          <a:stretch>
            <a:fillRect/>
          </a:stretch>
        </p:blipFill>
        <p:spPr bwMode="auto">
          <a:xfrm>
            <a:off x="2971800" y="2971800"/>
            <a:ext cx="3182121"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7156F545-AB8A-BC17-7F28-266D3D5ACEE6}"/>
              </a:ext>
            </a:extLst>
          </p:cNvPr>
          <p:cNvSpPr>
            <a:spLocks noGrp="1" noChangeArrowheads="1"/>
          </p:cNvSpPr>
          <p:nvPr>
            <p:ph type="title"/>
          </p:nvPr>
        </p:nvSpPr>
        <p:spPr>
          <a:xfrm>
            <a:off x="612775" y="228600"/>
            <a:ext cx="8153400" cy="990600"/>
          </a:xfrm>
        </p:spPr>
        <p:txBody>
          <a:bodyPr>
            <a:normAutofit/>
          </a:bodyPr>
          <a:lstStyle/>
          <a:p>
            <a:pPr eaLnBrk="1" fontAlgn="auto" hangingPunct="1">
              <a:spcAft>
                <a:spcPts val="0"/>
              </a:spcAft>
              <a:defRPr/>
            </a:pPr>
            <a:r>
              <a:rPr lang="en-US" sz="4000" dirty="0">
                <a:solidFill>
                  <a:schemeClr val="accent1">
                    <a:satMod val="150000"/>
                  </a:schemeClr>
                </a:solidFill>
              </a:rPr>
              <a:t>Shaping</a:t>
            </a:r>
            <a:endParaRPr lang="en-US" sz="3600" dirty="0">
              <a:solidFill>
                <a:schemeClr val="accent1">
                  <a:satMod val="150000"/>
                </a:schemeClr>
              </a:solidFill>
            </a:endParaRPr>
          </a:p>
        </p:txBody>
      </p:sp>
      <p:sp>
        <p:nvSpPr>
          <p:cNvPr id="28675" name="Rectangle 3">
            <a:extLst>
              <a:ext uri="{FF2B5EF4-FFF2-40B4-BE49-F238E27FC236}">
                <a16:creationId xmlns:a16="http://schemas.microsoft.com/office/drawing/2014/main" id="{1302A601-953D-DA2E-2538-03FB91F22558}"/>
              </a:ext>
            </a:extLst>
          </p:cNvPr>
          <p:cNvSpPr>
            <a:spLocks noGrp="1" noChangeArrowheads="1"/>
          </p:cNvSpPr>
          <p:nvPr>
            <p:ph sz="quarter" idx="1"/>
          </p:nvPr>
        </p:nvSpPr>
        <p:spPr>
          <a:xfrm>
            <a:off x="612775" y="1600200"/>
            <a:ext cx="8153400" cy="4495800"/>
          </a:xfrm>
        </p:spPr>
        <p:txBody>
          <a:bodyPr/>
          <a:lstStyle/>
          <a:p>
            <a:pPr eaLnBrk="1" hangingPunct="1">
              <a:spcBef>
                <a:spcPts val="0"/>
              </a:spcBef>
              <a:spcAft>
                <a:spcPts val="4200"/>
              </a:spcAft>
            </a:pPr>
            <a:r>
              <a:rPr lang="en-US" altLang="en-US" sz="2800" dirty="0"/>
              <a:t>Reinforcing or rewarding successive approximations of the desired response.</a:t>
            </a:r>
          </a:p>
          <a:p>
            <a:pPr eaLnBrk="1" hangingPunct="1">
              <a:spcBef>
                <a:spcPts val="0"/>
              </a:spcBef>
              <a:spcAft>
                <a:spcPts val="4200"/>
              </a:spcAft>
            </a:pPr>
            <a:r>
              <a:rPr lang="en-US" altLang="en-US" sz="2800" dirty="0"/>
              <a:t>Watch a video (next slide):</a:t>
            </a:r>
          </a:p>
          <a:p>
            <a:pPr eaLnBrk="1" hangingPunct="1">
              <a:spcBef>
                <a:spcPts val="0"/>
              </a:spcBef>
              <a:spcAft>
                <a:spcPts val="600"/>
              </a:spcAft>
            </a:pPr>
            <a:r>
              <a:rPr lang="en-US" altLang="en-US" sz="2800" dirty="0"/>
              <a:t>Older footage</a:t>
            </a:r>
          </a:p>
          <a:p>
            <a:pPr lvl="1" eaLnBrk="1" hangingPunct="1">
              <a:spcBef>
                <a:spcPts val="0"/>
              </a:spcBef>
              <a:spcAft>
                <a:spcPts val="4200"/>
              </a:spcAft>
            </a:pPr>
            <a:r>
              <a:rPr lang="en-US" altLang="en-US" sz="2400" dirty="0">
                <a:hlinkClick r:id="rId3"/>
              </a:rPr>
              <a:t>https://www.youtube.com/watch?v=mm5FGrQEyBY</a:t>
            </a:r>
            <a:endParaRPr lang="en-US" altLang="en-US" sz="2400" dirty="0"/>
          </a:p>
        </p:txBody>
      </p:sp>
      <p:pic>
        <p:nvPicPr>
          <p:cNvPr id="31749" name="Picture 7" descr="http://thumbs.dreamstime.com/thumb_184/11895546443DeuM5.jpg">
            <a:extLst>
              <a:ext uri="{FF2B5EF4-FFF2-40B4-BE49-F238E27FC236}">
                <a16:creationId xmlns:a16="http://schemas.microsoft.com/office/drawing/2014/main" id="{E5EB1C69-7745-F83D-4CF9-142FE106D2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5937250"/>
            <a:ext cx="952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67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8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6A0306F-002D-8E8E-875F-AA389CC59CD3}"/>
            </a:ext>
          </a:extLst>
        </p:cNvPr>
        <p:cNvGrpSpPr/>
        <p:nvPr/>
      </p:nvGrpSpPr>
      <p:grpSpPr>
        <a:xfrm>
          <a:off x="0" y="0"/>
          <a:ext cx="0" cy="0"/>
          <a:chOff x="0" y="0"/>
          <a:chExt cx="0" cy="0"/>
        </a:xfrm>
      </p:grpSpPr>
      <p:pic>
        <p:nvPicPr>
          <p:cNvPr id="4" name="Sheldon Shaping Penny in Big Bang Theory">
            <a:hlinkClick r:id="" action="ppaction://media"/>
            <a:extLst>
              <a:ext uri="{FF2B5EF4-FFF2-40B4-BE49-F238E27FC236}">
                <a16:creationId xmlns:a16="http://schemas.microsoft.com/office/drawing/2014/main" id="{5AF2FFC2-1A68-BF39-A47F-BBBDB3798689}"/>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17978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D68BCD4D-010A-0BBD-0A43-8DD6AB162A21}"/>
              </a:ext>
            </a:extLst>
          </p:cNvPr>
          <p:cNvSpPr>
            <a:spLocks noGrp="1" noChangeArrowheads="1"/>
          </p:cNvSpPr>
          <p:nvPr>
            <p:ph type="title"/>
          </p:nvPr>
        </p:nvSpPr>
        <p:spPr>
          <a:xfrm>
            <a:off x="612775" y="228600"/>
            <a:ext cx="8153400" cy="990600"/>
          </a:xfrm>
        </p:spPr>
        <p:txBody>
          <a:bodyPr>
            <a:normAutofit/>
          </a:bodyPr>
          <a:lstStyle/>
          <a:p>
            <a:pPr eaLnBrk="1" fontAlgn="auto" hangingPunct="1">
              <a:spcAft>
                <a:spcPts val="0"/>
              </a:spcAft>
              <a:defRPr/>
            </a:pPr>
            <a:r>
              <a:rPr lang="en-US" sz="4000" dirty="0">
                <a:solidFill>
                  <a:schemeClr val="accent1">
                    <a:satMod val="150000"/>
                  </a:schemeClr>
                </a:solidFill>
              </a:rPr>
              <a:t>Types of Reinforcement</a:t>
            </a:r>
          </a:p>
        </p:txBody>
      </p:sp>
      <p:sp>
        <p:nvSpPr>
          <p:cNvPr id="32771" name="Rectangle 3">
            <a:extLst>
              <a:ext uri="{FF2B5EF4-FFF2-40B4-BE49-F238E27FC236}">
                <a16:creationId xmlns:a16="http://schemas.microsoft.com/office/drawing/2014/main" id="{64C54E73-6E74-3099-CE98-14CA9DF40C91}"/>
              </a:ext>
            </a:extLst>
          </p:cNvPr>
          <p:cNvSpPr>
            <a:spLocks noGrp="1" noChangeArrowheads="1"/>
          </p:cNvSpPr>
          <p:nvPr>
            <p:ph sz="quarter" idx="1"/>
          </p:nvPr>
        </p:nvSpPr>
        <p:spPr>
          <a:xfrm>
            <a:off x="612775" y="1676400"/>
            <a:ext cx="8153400" cy="4495800"/>
          </a:xfrm>
        </p:spPr>
        <p:txBody>
          <a:bodyPr/>
          <a:lstStyle/>
          <a:p>
            <a:pPr eaLnBrk="1" hangingPunct="1">
              <a:spcBef>
                <a:spcPts val="0"/>
              </a:spcBef>
              <a:spcAft>
                <a:spcPts val="1200"/>
              </a:spcAft>
            </a:pPr>
            <a:r>
              <a:rPr lang="en-US" altLang="en-US" b="1" dirty="0"/>
              <a:t>Positive reinforcement</a:t>
            </a:r>
            <a:r>
              <a:rPr lang="en-US" altLang="en-US" dirty="0"/>
              <a:t> </a:t>
            </a:r>
          </a:p>
          <a:p>
            <a:pPr lvl="1" eaLnBrk="1" hangingPunct="1">
              <a:spcBef>
                <a:spcPts val="0"/>
              </a:spcBef>
              <a:spcAft>
                <a:spcPts val="1200"/>
              </a:spcAft>
            </a:pPr>
            <a:r>
              <a:rPr lang="en-US" altLang="en-US" dirty="0"/>
              <a:t>any pleasant consequence </a:t>
            </a:r>
          </a:p>
          <a:p>
            <a:pPr lvl="1" eaLnBrk="1" hangingPunct="1">
              <a:spcBef>
                <a:spcPts val="0"/>
              </a:spcBef>
              <a:spcAft>
                <a:spcPts val="1200"/>
              </a:spcAft>
            </a:pPr>
            <a:r>
              <a:rPr lang="en-US" altLang="en-US" dirty="0"/>
              <a:t>if applied after a response, increases the probability of that response occurring again.</a:t>
            </a:r>
          </a:p>
          <a:p>
            <a:pPr lvl="1" eaLnBrk="1" hangingPunct="1">
              <a:spcBef>
                <a:spcPts val="0"/>
              </a:spcBef>
              <a:spcAft>
                <a:spcPts val="1200"/>
              </a:spcAft>
            </a:pPr>
            <a:r>
              <a:rPr lang="en-US" altLang="en-US" dirty="0"/>
              <a:t>Something desirable is ADDED (+) to your environment</a:t>
            </a:r>
          </a:p>
          <a:p>
            <a:pPr eaLnBrk="1" hangingPunct="1">
              <a:buFontTx/>
              <a:buNone/>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wipe(up)">
                                      <p:cBhvr>
                                        <p:cTn id="7" dur="500"/>
                                        <p:tgtEl>
                                          <p:spTgt spid="3277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2771">
                                            <p:txEl>
                                              <p:pRg st="1" end="1"/>
                                            </p:txEl>
                                          </p:spTgt>
                                        </p:tgtEl>
                                        <p:attrNameLst>
                                          <p:attrName>style.visibility</p:attrName>
                                        </p:attrNameLst>
                                      </p:cBhvr>
                                      <p:to>
                                        <p:strVal val="visible"/>
                                      </p:to>
                                    </p:set>
                                    <p:animEffect transition="in" filter="wipe(up)">
                                      <p:cBhvr>
                                        <p:cTn id="10" dur="500"/>
                                        <p:tgtEl>
                                          <p:spTgt spid="3277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animEffect transition="in" filter="wipe(up)">
                                      <p:cBhvr>
                                        <p:cTn id="13" dur="500"/>
                                        <p:tgtEl>
                                          <p:spTgt spid="3277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771">
                                            <p:txEl>
                                              <p:pRg st="3" end="3"/>
                                            </p:txEl>
                                          </p:spTgt>
                                        </p:tgtEl>
                                        <p:attrNameLst>
                                          <p:attrName>style.visibility</p:attrName>
                                        </p:attrNameLst>
                                      </p:cBhvr>
                                      <p:to>
                                        <p:strVal val="visible"/>
                                      </p:to>
                                    </p:set>
                                    <p:animEffect transition="in" filter="wipe(up)">
                                      <p:cBhvr>
                                        <p:cTn id="16" dur="500"/>
                                        <p:tgtEl>
                                          <p:spTgt spid="327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FDECB60A-F40F-AD87-6C12-D77E2E8CFBB8}"/>
              </a:ext>
            </a:extLst>
          </p:cNvPr>
          <p:cNvSpPr>
            <a:spLocks noGrp="1"/>
          </p:cNvSpPr>
          <p:nvPr>
            <p:ph type="title"/>
          </p:nvPr>
        </p:nvSpPr>
        <p:spPr>
          <a:xfrm>
            <a:off x="609600" y="228600"/>
            <a:ext cx="8153400" cy="990600"/>
          </a:xfrm>
        </p:spPr>
        <p:txBody>
          <a:bodyPr/>
          <a:lstStyle/>
          <a:p>
            <a:r>
              <a:rPr lang="en-CA" altLang="en-US" sz="4000" b="1" i="1" dirty="0"/>
              <a:t>Anxiety</a:t>
            </a:r>
          </a:p>
        </p:txBody>
      </p:sp>
      <p:sp>
        <p:nvSpPr>
          <p:cNvPr id="10243" name="Content Placeholder 2">
            <a:extLst>
              <a:ext uri="{FF2B5EF4-FFF2-40B4-BE49-F238E27FC236}">
                <a16:creationId xmlns:a16="http://schemas.microsoft.com/office/drawing/2014/main" id="{219A3E7F-2B2F-6B67-3E8C-532637CA6F61}"/>
              </a:ext>
            </a:extLst>
          </p:cNvPr>
          <p:cNvSpPr>
            <a:spLocks noGrp="1"/>
          </p:cNvSpPr>
          <p:nvPr>
            <p:ph sz="quarter" idx="1"/>
          </p:nvPr>
        </p:nvSpPr>
        <p:spPr>
          <a:xfrm>
            <a:off x="612775" y="1600200"/>
            <a:ext cx="8153400" cy="4495800"/>
          </a:xfrm>
        </p:spPr>
        <p:txBody>
          <a:bodyPr/>
          <a:lstStyle/>
          <a:p>
            <a:pPr marL="0" indent="0">
              <a:buNone/>
            </a:pPr>
            <a:endParaRPr lang="en-CA" altLang="en-US" dirty="0"/>
          </a:p>
          <a:p>
            <a:pPr marL="0" indent="0">
              <a:buNone/>
            </a:pPr>
            <a:r>
              <a:rPr lang="en-CA" altLang="en-US" sz="3200" b="1" dirty="0"/>
              <a:t>4 Perspectives: </a:t>
            </a:r>
          </a:p>
          <a:p>
            <a:pPr>
              <a:buFont typeface="Wingdings" pitchFamily="2" charset="2"/>
              <a:buNone/>
            </a:pPr>
            <a:endParaRPr lang="en-CA" altLang="en-US" sz="3200" dirty="0"/>
          </a:p>
          <a:p>
            <a:pPr>
              <a:spcBef>
                <a:spcPts val="0"/>
              </a:spcBef>
              <a:spcAft>
                <a:spcPts val="1200"/>
              </a:spcAft>
            </a:pPr>
            <a:r>
              <a:rPr lang="en-CA" altLang="en-US" sz="3200" b="1" dirty="0">
                <a:solidFill>
                  <a:srgbClr val="C00000"/>
                </a:solidFill>
              </a:rPr>
              <a:t>Psychoanalytic - oldest</a:t>
            </a:r>
          </a:p>
          <a:p>
            <a:pPr>
              <a:spcBef>
                <a:spcPts val="0"/>
              </a:spcBef>
              <a:spcAft>
                <a:spcPts val="1200"/>
              </a:spcAft>
            </a:pPr>
            <a:r>
              <a:rPr lang="en-CA" altLang="en-US" sz="3200" b="1" dirty="0">
                <a:solidFill>
                  <a:srgbClr val="00B0F0"/>
                </a:solidFill>
              </a:rPr>
              <a:t>Behavioural</a:t>
            </a:r>
          </a:p>
          <a:p>
            <a:pPr>
              <a:spcBef>
                <a:spcPts val="0"/>
              </a:spcBef>
              <a:spcAft>
                <a:spcPts val="1200"/>
              </a:spcAft>
            </a:pPr>
            <a:r>
              <a:rPr lang="en-CA" altLang="en-US" sz="3200" b="1" dirty="0">
                <a:solidFill>
                  <a:srgbClr val="00B050"/>
                </a:solidFill>
              </a:rPr>
              <a:t>Cognitive</a:t>
            </a:r>
          </a:p>
          <a:p>
            <a:pPr>
              <a:spcBef>
                <a:spcPts val="0"/>
              </a:spcBef>
              <a:spcAft>
                <a:spcPts val="1200"/>
              </a:spcAft>
            </a:pPr>
            <a:r>
              <a:rPr lang="en-CA" altLang="en-US" sz="3200" b="1" dirty="0">
                <a:solidFill>
                  <a:srgbClr val="7030A0"/>
                </a:solidFill>
              </a:rPr>
              <a:t>Neurobiological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Effect transition="in" filter="dissolve">
                                      <p:cBhvr>
                                        <p:cTn id="7" dur="500"/>
                                        <p:tgtEl>
                                          <p:spTgt spid="102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43">
                                            <p:txEl>
                                              <p:pRg st="3" end="3"/>
                                            </p:txEl>
                                          </p:spTgt>
                                        </p:tgtEl>
                                        <p:attrNameLst>
                                          <p:attrName>style.visibility</p:attrName>
                                        </p:attrNameLst>
                                      </p:cBhvr>
                                      <p:to>
                                        <p:strVal val="visible"/>
                                      </p:to>
                                    </p:set>
                                    <p:animEffect transition="in" filter="dissolve">
                                      <p:cBhvr>
                                        <p:cTn id="12" dur="500"/>
                                        <p:tgtEl>
                                          <p:spTgt spid="1024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animEffect transition="in" filter="dissolve">
                                      <p:cBhvr>
                                        <p:cTn id="17" dur="500"/>
                                        <p:tgtEl>
                                          <p:spTgt spid="1024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43">
                                            <p:txEl>
                                              <p:pRg st="5" end="5"/>
                                            </p:txEl>
                                          </p:spTgt>
                                        </p:tgtEl>
                                        <p:attrNameLst>
                                          <p:attrName>style.visibility</p:attrName>
                                        </p:attrNameLst>
                                      </p:cBhvr>
                                      <p:to>
                                        <p:strVal val="visible"/>
                                      </p:to>
                                    </p:set>
                                    <p:animEffect transition="in" filter="dissolve">
                                      <p:cBhvr>
                                        <p:cTn id="22" dur="500"/>
                                        <p:tgtEl>
                                          <p:spTgt spid="1024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243">
                                            <p:txEl>
                                              <p:pRg st="6" end="6"/>
                                            </p:txEl>
                                          </p:spTgt>
                                        </p:tgtEl>
                                        <p:attrNameLst>
                                          <p:attrName>style.visibility</p:attrName>
                                        </p:attrNameLst>
                                      </p:cBhvr>
                                      <p:to>
                                        <p:strVal val="visible"/>
                                      </p:to>
                                    </p:set>
                                    <p:animEffect transition="in" filter="dissolve">
                                      <p:cBhvr>
                                        <p:cTn id="27"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3EC30BC-3904-141D-DCF7-F094F45C6D38}"/>
              </a:ext>
            </a:extLst>
          </p:cNvPr>
          <p:cNvSpPr>
            <a:spLocks noGrp="1" noChangeArrowheads="1"/>
          </p:cNvSpPr>
          <p:nvPr>
            <p:ph type="title"/>
          </p:nvPr>
        </p:nvSpPr>
        <p:spPr>
          <a:xfrm>
            <a:off x="612775" y="228600"/>
            <a:ext cx="8153400" cy="990600"/>
          </a:xfrm>
        </p:spPr>
        <p:txBody>
          <a:bodyPr>
            <a:normAutofit/>
          </a:bodyPr>
          <a:lstStyle/>
          <a:p>
            <a:pPr eaLnBrk="1" fontAlgn="auto" hangingPunct="1">
              <a:spcAft>
                <a:spcPts val="0"/>
              </a:spcAft>
              <a:defRPr/>
            </a:pPr>
            <a:r>
              <a:rPr lang="en-US" sz="4000" dirty="0">
                <a:solidFill>
                  <a:schemeClr val="accent1">
                    <a:satMod val="150000"/>
                  </a:schemeClr>
                </a:solidFill>
              </a:rPr>
              <a:t>Types of Reinforcement</a:t>
            </a:r>
          </a:p>
        </p:txBody>
      </p:sp>
      <p:sp>
        <p:nvSpPr>
          <p:cNvPr id="33795" name="Content Placeholder 2">
            <a:extLst>
              <a:ext uri="{FF2B5EF4-FFF2-40B4-BE49-F238E27FC236}">
                <a16:creationId xmlns:a16="http://schemas.microsoft.com/office/drawing/2014/main" id="{FDE66280-AE6C-2D61-3040-3B9A42FC106F}"/>
              </a:ext>
            </a:extLst>
          </p:cNvPr>
          <p:cNvSpPr>
            <a:spLocks noGrp="1"/>
          </p:cNvSpPr>
          <p:nvPr>
            <p:ph sz="quarter" idx="1"/>
          </p:nvPr>
        </p:nvSpPr>
        <p:spPr>
          <a:xfrm>
            <a:off x="612775" y="1600200"/>
            <a:ext cx="8153400" cy="4495800"/>
          </a:xfrm>
        </p:spPr>
        <p:txBody>
          <a:bodyPr/>
          <a:lstStyle/>
          <a:p>
            <a:pPr eaLnBrk="1" hangingPunct="1">
              <a:spcBef>
                <a:spcPts val="0"/>
              </a:spcBef>
              <a:spcAft>
                <a:spcPts val="1200"/>
              </a:spcAft>
            </a:pPr>
            <a:r>
              <a:rPr lang="en-US" altLang="en-US" b="1" dirty="0"/>
              <a:t>Negative reinforcement</a:t>
            </a:r>
            <a:r>
              <a:rPr lang="en-US" altLang="en-US" dirty="0"/>
              <a:t> </a:t>
            </a:r>
          </a:p>
          <a:p>
            <a:pPr lvl="1" eaLnBrk="1" hangingPunct="1">
              <a:spcBef>
                <a:spcPts val="0"/>
              </a:spcBef>
              <a:spcAft>
                <a:spcPts val="1200"/>
              </a:spcAft>
            </a:pPr>
            <a:r>
              <a:rPr lang="en-US" altLang="en-US" dirty="0"/>
              <a:t>behaviour that is likely to occur again because it was followed by the termination of an aversive condition.</a:t>
            </a:r>
          </a:p>
          <a:p>
            <a:pPr lvl="1" eaLnBrk="1" hangingPunct="1">
              <a:spcBef>
                <a:spcPts val="0"/>
              </a:spcBef>
              <a:spcAft>
                <a:spcPts val="1200"/>
              </a:spcAft>
            </a:pPr>
            <a:r>
              <a:rPr lang="en-US" altLang="en-US" dirty="0"/>
              <a:t>Something undesirable was REMOVED (-) from your environment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328E1F45-FD6D-4160-F64C-35BE52CBCA9E}"/>
              </a:ext>
            </a:extLst>
          </p:cNvPr>
          <p:cNvSpPr>
            <a:spLocks noGrp="1" noChangeArrowheads="1"/>
          </p:cNvSpPr>
          <p:nvPr>
            <p:ph type="title"/>
          </p:nvPr>
        </p:nvSpPr>
        <p:spPr>
          <a:xfrm>
            <a:off x="612775" y="228600"/>
            <a:ext cx="8153400" cy="990600"/>
          </a:xfrm>
        </p:spPr>
        <p:txBody>
          <a:bodyPr>
            <a:normAutofit/>
          </a:bodyPr>
          <a:lstStyle/>
          <a:p>
            <a:pPr eaLnBrk="1" fontAlgn="auto" hangingPunct="1">
              <a:spcAft>
                <a:spcPts val="0"/>
              </a:spcAft>
              <a:defRPr/>
            </a:pPr>
            <a:r>
              <a:rPr lang="en-CA" sz="4000" dirty="0">
                <a:solidFill>
                  <a:schemeClr val="accent1">
                    <a:satMod val="150000"/>
                  </a:schemeClr>
                </a:solidFill>
              </a:rPr>
              <a:t>Punishment</a:t>
            </a:r>
            <a:endParaRPr lang="en-US" sz="4000" dirty="0">
              <a:solidFill>
                <a:schemeClr val="accent1">
                  <a:satMod val="150000"/>
                </a:schemeClr>
              </a:solidFill>
            </a:endParaRPr>
          </a:p>
        </p:txBody>
      </p:sp>
      <p:sp>
        <p:nvSpPr>
          <p:cNvPr id="34819" name="Rectangle 3">
            <a:extLst>
              <a:ext uri="{FF2B5EF4-FFF2-40B4-BE49-F238E27FC236}">
                <a16:creationId xmlns:a16="http://schemas.microsoft.com/office/drawing/2014/main" id="{F657293B-C102-0426-C05A-FEFC4FE34DCD}"/>
              </a:ext>
            </a:extLst>
          </p:cNvPr>
          <p:cNvSpPr>
            <a:spLocks noGrp="1" noChangeArrowheads="1"/>
          </p:cNvSpPr>
          <p:nvPr>
            <p:ph sz="quarter" idx="1"/>
          </p:nvPr>
        </p:nvSpPr>
        <p:spPr>
          <a:xfrm>
            <a:off x="457200" y="1600200"/>
            <a:ext cx="8229600" cy="4800600"/>
          </a:xfrm>
        </p:spPr>
        <p:txBody>
          <a:bodyPr/>
          <a:lstStyle/>
          <a:p>
            <a:pPr eaLnBrk="1" hangingPunct="1"/>
            <a:r>
              <a:rPr lang="en-US" altLang="en-US" sz="2800" dirty="0"/>
              <a:t>Punishment is anything that follows a response, that decreases the probability that the response will occur again. </a:t>
            </a:r>
          </a:p>
          <a:p>
            <a:pPr eaLnBrk="1" hangingPunct="1"/>
            <a:endParaRPr lang="en-US" altLang="en-US" dirty="0"/>
          </a:p>
        </p:txBody>
      </p:sp>
      <p:pic>
        <p:nvPicPr>
          <p:cNvPr id="34820" name="Picture 6">
            <a:extLst>
              <a:ext uri="{FF2B5EF4-FFF2-40B4-BE49-F238E27FC236}">
                <a16:creationId xmlns:a16="http://schemas.microsoft.com/office/drawing/2014/main" id="{0DBC7A68-8C56-ADCA-9FB3-801AC7B60A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3348038"/>
            <a:ext cx="5029200"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C67CBE67-2365-A257-1C7F-138C37FE2C8C}"/>
              </a:ext>
            </a:extLst>
          </p:cNvPr>
          <p:cNvSpPr>
            <a:spLocks noGrp="1" noChangeArrowheads="1"/>
          </p:cNvSpPr>
          <p:nvPr>
            <p:ph type="title"/>
          </p:nvPr>
        </p:nvSpPr>
        <p:spPr>
          <a:xfrm>
            <a:off x="612775" y="228600"/>
            <a:ext cx="8153400" cy="990600"/>
          </a:xfrm>
        </p:spPr>
        <p:txBody>
          <a:bodyPr>
            <a:normAutofit/>
          </a:bodyPr>
          <a:lstStyle/>
          <a:p>
            <a:pPr eaLnBrk="1" fontAlgn="auto" hangingPunct="1">
              <a:spcAft>
                <a:spcPts val="0"/>
              </a:spcAft>
              <a:defRPr/>
            </a:pPr>
            <a:r>
              <a:rPr lang="en-CA" sz="4000" dirty="0">
                <a:solidFill>
                  <a:schemeClr val="accent1">
                    <a:satMod val="150000"/>
                  </a:schemeClr>
                </a:solidFill>
              </a:rPr>
              <a:t>Punishment (cont’d)</a:t>
            </a:r>
            <a:endParaRPr lang="en-US" sz="4000" dirty="0">
              <a:solidFill>
                <a:schemeClr val="accent1">
                  <a:satMod val="150000"/>
                </a:schemeClr>
              </a:solidFill>
            </a:endParaRPr>
          </a:p>
        </p:txBody>
      </p:sp>
      <p:graphicFrame>
        <p:nvGraphicFramePr>
          <p:cNvPr id="98308" name="Rectangle 3">
            <a:extLst>
              <a:ext uri="{FF2B5EF4-FFF2-40B4-BE49-F238E27FC236}">
                <a16:creationId xmlns:a16="http://schemas.microsoft.com/office/drawing/2014/main" id="{844FC8DD-F857-D7EC-7326-1A119E8CE3C6}"/>
              </a:ext>
            </a:extLst>
          </p:cNvPr>
          <p:cNvGraphicFramePr>
            <a:graphicFrameLocks noGrp="1"/>
          </p:cNvGraphicFramePr>
          <p:nvPr>
            <p:ph sz="quarter" idx="1"/>
            <p:extLst>
              <p:ext uri="{D42A27DB-BD31-4B8C-83A1-F6EECF244321}">
                <p14:modId xmlns:p14="http://schemas.microsoft.com/office/powerpoint/2010/main" val="2714619032"/>
              </p:ext>
            </p:extLst>
          </p:nvPr>
        </p:nvGraphicFramePr>
        <p:xfrm>
          <a:off x="457200" y="16764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CB215D6-544E-BB26-7CA6-0418A49C6FA9}"/>
              </a:ext>
            </a:extLst>
          </p:cNvPr>
          <p:cNvSpPr>
            <a:spLocks noGrp="1"/>
          </p:cNvSpPr>
          <p:nvPr>
            <p:ph type="title"/>
          </p:nvPr>
        </p:nvSpPr>
        <p:spPr>
          <a:xfrm>
            <a:off x="1371600" y="423863"/>
            <a:ext cx="6880225" cy="874712"/>
          </a:xfrm>
        </p:spPr>
        <p:txBody>
          <a:bodyPr/>
          <a:lstStyle/>
          <a:p>
            <a:r>
              <a:rPr lang="en-CA" altLang="en-US" sz="4000" dirty="0">
                <a:solidFill>
                  <a:schemeClr val="accent1">
                    <a:satMod val="150000"/>
                  </a:schemeClr>
                </a:solidFill>
              </a:rPr>
              <a:t>The Take Home Point?</a:t>
            </a:r>
          </a:p>
        </p:txBody>
      </p:sp>
      <p:sp>
        <p:nvSpPr>
          <p:cNvPr id="38915" name="Content Placeholder 2">
            <a:extLst>
              <a:ext uri="{FF2B5EF4-FFF2-40B4-BE49-F238E27FC236}">
                <a16:creationId xmlns:a16="http://schemas.microsoft.com/office/drawing/2014/main" id="{1107AD10-C1C0-6DDA-2D0D-2F975E587A4B}"/>
              </a:ext>
            </a:extLst>
          </p:cNvPr>
          <p:cNvSpPr>
            <a:spLocks noGrp="1"/>
          </p:cNvSpPr>
          <p:nvPr>
            <p:ph sz="quarter" idx="1"/>
          </p:nvPr>
        </p:nvSpPr>
        <p:spPr>
          <a:xfrm>
            <a:off x="612775" y="1600200"/>
            <a:ext cx="8302625" cy="4953000"/>
          </a:xfrm>
        </p:spPr>
        <p:txBody>
          <a:bodyPr/>
          <a:lstStyle/>
          <a:p>
            <a:pPr>
              <a:spcBef>
                <a:spcPts val="0"/>
              </a:spcBef>
              <a:spcAft>
                <a:spcPts val="1200"/>
              </a:spcAft>
            </a:pPr>
            <a:r>
              <a:rPr lang="en-CA" altLang="en-US" sz="2800" dirty="0"/>
              <a:t>We know from </a:t>
            </a:r>
            <a:r>
              <a:rPr lang="en-CA" altLang="en-US" sz="2800" dirty="0">
                <a:solidFill>
                  <a:srgbClr val="00B0F0"/>
                </a:solidFill>
              </a:rPr>
              <a:t>behaviourism </a:t>
            </a:r>
            <a:r>
              <a:rPr lang="en-CA" altLang="en-US" sz="2800" dirty="0"/>
              <a:t>that anxiety can be learned. </a:t>
            </a:r>
          </a:p>
          <a:p>
            <a:pPr>
              <a:spcBef>
                <a:spcPts val="0"/>
              </a:spcBef>
              <a:spcAft>
                <a:spcPts val="1200"/>
              </a:spcAft>
            </a:pPr>
            <a:r>
              <a:rPr lang="en-CA" altLang="en-US" sz="2800" dirty="0"/>
              <a:t>We also learnt that </a:t>
            </a:r>
            <a:r>
              <a:rPr lang="en-CA" altLang="en-US" sz="2800" b="1" dirty="0"/>
              <a:t>we can un-learn the fear</a:t>
            </a:r>
            <a:r>
              <a:rPr lang="en-CA" altLang="en-US" sz="2800" dirty="0"/>
              <a:t>.</a:t>
            </a:r>
          </a:p>
          <a:p>
            <a:pPr>
              <a:spcBef>
                <a:spcPts val="0"/>
              </a:spcBef>
              <a:spcAft>
                <a:spcPts val="1200"/>
              </a:spcAft>
            </a:pPr>
            <a:r>
              <a:rPr lang="en-CA" altLang="en-US" sz="2800" i="1" dirty="0"/>
              <a:t>Behavioural desensitization</a:t>
            </a:r>
            <a:endParaRPr lang="en-CA" altLang="en-US" sz="2800" dirty="0"/>
          </a:p>
          <a:p>
            <a:pPr>
              <a:spcBef>
                <a:spcPts val="0"/>
              </a:spcBef>
              <a:spcAft>
                <a:spcPts val="1200"/>
              </a:spcAft>
            </a:pPr>
            <a:r>
              <a:rPr lang="en-CA" altLang="en-US" sz="2800" dirty="0"/>
              <a:t>A person who was once very afraid of something can now face the fear, or ‘do' the activity.</a:t>
            </a:r>
          </a:p>
        </p:txBody>
      </p:sp>
      <p:pic>
        <p:nvPicPr>
          <p:cNvPr id="38917" name="Picture 2" descr="C:\Users\Michelle\AppData\Local\Microsoft\Windows\Temporary Internet Files\Content.IE5\7A1MS4Y1\Question-Mark-Think-Question-Consider-Thinking-2318041[1].jpg">
            <a:extLst>
              <a:ext uri="{FF2B5EF4-FFF2-40B4-BE49-F238E27FC236}">
                <a16:creationId xmlns:a16="http://schemas.microsoft.com/office/drawing/2014/main" id="{B286E638-23C0-28F5-7D76-48BC6D7ADF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0"/>
            <a:ext cx="1646238"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6BF85C70-5207-7CFD-D999-A73256076B9A}"/>
              </a:ext>
            </a:extLst>
          </p:cNvPr>
          <p:cNvSpPr>
            <a:spLocks noGrp="1"/>
          </p:cNvSpPr>
          <p:nvPr>
            <p:ph type="title"/>
          </p:nvPr>
        </p:nvSpPr>
        <p:spPr>
          <a:xfrm>
            <a:off x="612775" y="48387"/>
            <a:ext cx="8153400" cy="1198626"/>
          </a:xfrm>
        </p:spPr>
        <p:txBody>
          <a:bodyPr/>
          <a:lstStyle/>
          <a:p>
            <a:r>
              <a:rPr lang="en-CA" altLang="en-US" sz="4000" dirty="0">
                <a:solidFill>
                  <a:schemeClr val="accent1">
                    <a:satMod val="150000"/>
                  </a:schemeClr>
                </a:solidFill>
              </a:rPr>
              <a:t>The Next Perspective – </a:t>
            </a:r>
            <a:r>
              <a:rPr lang="en-CA" altLang="en-US" sz="4000" dirty="0">
                <a:solidFill>
                  <a:srgbClr val="00B050"/>
                </a:solidFill>
              </a:rPr>
              <a:t>Cognitive </a:t>
            </a:r>
            <a:br>
              <a:rPr lang="en-CA" altLang="en-US" sz="4000" dirty="0">
                <a:solidFill>
                  <a:srgbClr val="00B050"/>
                </a:solidFill>
              </a:rPr>
            </a:br>
            <a:r>
              <a:rPr lang="en-CA" altLang="en-US" sz="3200" dirty="0">
                <a:solidFill>
                  <a:schemeClr val="accent1">
                    <a:satMod val="150000"/>
                  </a:schemeClr>
                </a:solidFill>
              </a:rPr>
              <a:t>(1956 onwards)</a:t>
            </a:r>
            <a:endParaRPr lang="en-CA" altLang="en-US" sz="4000" dirty="0">
              <a:solidFill>
                <a:schemeClr val="accent1">
                  <a:satMod val="150000"/>
                </a:schemeClr>
              </a:solidFill>
            </a:endParaRPr>
          </a:p>
        </p:txBody>
      </p:sp>
      <p:sp>
        <p:nvSpPr>
          <p:cNvPr id="39939" name="Content Placeholder 2">
            <a:extLst>
              <a:ext uri="{FF2B5EF4-FFF2-40B4-BE49-F238E27FC236}">
                <a16:creationId xmlns:a16="http://schemas.microsoft.com/office/drawing/2014/main" id="{EAFDD19D-61FF-4DAC-A3DF-296FBFD10961}"/>
              </a:ext>
            </a:extLst>
          </p:cNvPr>
          <p:cNvSpPr>
            <a:spLocks noGrp="1"/>
          </p:cNvSpPr>
          <p:nvPr>
            <p:ph sz="quarter" idx="1"/>
          </p:nvPr>
        </p:nvSpPr>
        <p:spPr>
          <a:xfrm>
            <a:off x="612775" y="1600200"/>
            <a:ext cx="8153400" cy="5029200"/>
          </a:xfrm>
        </p:spPr>
        <p:txBody>
          <a:bodyPr/>
          <a:lstStyle/>
          <a:p>
            <a:pPr>
              <a:spcBef>
                <a:spcPts val="0"/>
              </a:spcBef>
              <a:spcAft>
                <a:spcPts val="2400"/>
              </a:spcAft>
            </a:pPr>
            <a:r>
              <a:rPr lang="en-CA" altLang="en-US" sz="2800" dirty="0"/>
              <a:t>The legacy of behaviourism -&gt; CBT, another way to unlearn the anxiety. </a:t>
            </a:r>
          </a:p>
          <a:p>
            <a:pPr>
              <a:spcBef>
                <a:spcPts val="0"/>
              </a:spcBef>
              <a:spcAft>
                <a:spcPts val="2400"/>
              </a:spcAft>
            </a:pPr>
            <a:r>
              <a:rPr lang="en-CA" altLang="en-US" sz="2800" dirty="0">
                <a:solidFill>
                  <a:srgbClr val="00B050"/>
                </a:solidFill>
              </a:rPr>
              <a:t>Cognitive Theories of Anxiety</a:t>
            </a:r>
            <a:r>
              <a:rPr lang="en-CA" altLang="en-US" sz="2800" dirty="0"/>
              <a:t>:  “Emotions are experienced as a result of </a:t>
            </a:r>
            <a:r>
              <a:rPr lang="en-CA" altLang="en-US" sz="2800" b="1" dirty="0"/>
              <a:t>the way in which events are interpreted or appraised</a:t>
            </a:r>
            <a:r>
              <a:rPr lang="en-CA" altLang="en-US" sz="2800" dirty="0"/>
              <a:t>. </a:t>
            </a:r>
          </a:p>
          <a:p>
            <a:pPr>
              <a:spcBef>
                <a:spcPts val="0"/>
              </a:spcBef>
              <a:spcAft>
                <a:spcPts val="2400"/>
              </a:spcAft>
            </a:pPr>
            <a:r>
              <a:rPr lang="en-CA" altLang="en-US" sz="2800" dirty="0"/>
              <a:t>It is the meaning of events that triggers emotions rather than the events themselves. The particular appraisal made will depend on the context in which an event occurs, the mood the person is in at the time it occurs and the person’s past experiences.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9368C1F1-900B-0130-BD0F-2082B27497F7}"/>
              </a:ext>
            </a:extLst>
          </p:cNvPr>
          <p:cNvSpPr>
            <a:spLocks noGrp="1"/>
          </p:cNvSpPr>
          <p:nvPr>
            <p:ph type="title"/>
          </p:nvPr>
        </p:nvSpPr>
        <p:spPr>
          <a:xfrm>
            <a:off x="612775" y="228600"/>
            <a:ext cx="8153400" cy="990600"/>
          </a:xfrm>
        </p:spPr>
        <p:txBody>
          <a:bodyPr/>
          <a:lstStyle/>
          <a:p>
            <a:r>
              <a:rPr lang="en-CA" altLang="en-US" sz="4000" dirty="0">
                <a:solidFill>
                  <a:schemeClr val="accent1">
                    <a:satMod val="150000"/>
                  </a:schemeClr>
                </a:solidFill>
              </a:rPr>
              <a:t>Your Turn: Example of an Appraisal </a:t>
            </a:r>
          </a:p>
        </p:txBody>
      </p:sp>
      <p:sp>
        <p:nvSpPr>
          <p:cNvPr id="40963" name="Content Placeholder 2">
            <a:extLst>
              <a:ext uri="{FF2B5EF4-FFF2-40B4-BE49-F238E27FC236}">
                <a16:creationId xmlns:a16="http://schemas.microsoft.com/office/drawing/2014/main" id="{84C97BAB-85DF-9929-3D43-3BFCF4985667}"/>
              </a:ext>
            </a:extLst>
          </p:cNvPr>
          <p:cNvSpPr>
            <a:spLocks noGrp="1"/>
          </p:cNvSpPr>
          <p:nvPr>
            <p:ph sz="quarter" idx="1"/>
          </p:nvPr>
        </p:nvSpPr>
        <p:spPr>
          <a:xfrm>
            <a:off x="612775" y="1600200"/>
            <a:ext cx="7997825" cy="4495800"/>
          </a:xfrm>
        </p:spPr>
        <p:txBody>
          <a:bodyPr/>
          <a:lstStyle/>
          <a:p>
            <a:pPr>
              <a:spcBef>
                <a:spcPts val="0"/>
              </a:spcBef>
            </a:pPr>
            <a:r>
              <a:rPr lang="en-CA" altLang="en-US" sz="2400" dirty="0"/>
              <a:t>Imagine, for example, that you are woken in the early hours of the morning by a noise downstairs. Is it a cat or intruder?</a:t>
            </a:r>
          </a:p>
          <a:p>
            <a:endParaRPr lang="en-CA" altLang="en-US" dirty="0"/>
          </a:p>
        </p:txBody>
      </p:sp>
      <p:pic>
        <p:nvPicPr>
          <p:cNvPr id="40965" name="Picture 6" descr="C:\Users\Michelle\AppData\Local\Microsoft\Windows\Temporary Internet Files\Content.IE5\7A1MS4Y1\2020-04-27_18_55_23_A_Calico_cat_looking_for_food_in_a_kitchen_in_the_Franklin_Farm_section_of_Oak_Hill,_Fairfax_County,_Virginia[1].jpg">
            <a:extLst>
              <a:ext uri="{FF2B5EF4-FFF2-40B4-BE49-F238E27FC236}">
                <a16:creationId xmlns:a16="http://schemas.microsoft.com/office/drawing/2014/main" id="{F6A8FA8D-859D-2E79-E1A5-033CDA1A68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1" y="2819400"/>
            <a:ext cx="73120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C8B6-0F79-91AD-AC38-544DED6428BB}"/>
              </a:ext>
            </a:extLst>
          </p:cNvPr>
          <p:cNvSpPr>
            <a:spLocks noGrp="1"/>
          </p:cNvSpPr>
          <p:nvPr>
            <p:ph type="title"/>
          </p:nvPr>
        </p:nvSpPr>
        <p:spPr/>
        <p:txBody>
          <a:bodyPr/>
          <a:lstStyle/>
          <a:p>
            <a:r>
              <a:rPr lang="en-US" sz="4000" dirty="0">
                <a:solidFill>
                  <a:schemeClr val="accent1">
                    <a:satMod val="150000"/>
                  </a:schemeClr>
                </a:solidFill>
              </a:rPr>
              <a:t>Answer:</a:t>
            </a:r>
          </a:p>
        </p:txBody>
      </p:sp>
      <p:sp>
        <p:nvSpPr>
          <p:cNvPr id="3" name="Content Placeholder 2">
            <a:extLst>
              <a:ext uri="{FF2B5EF4-FFF2-40B4-BE49-F238E27FC236}">
                <a16:creationId xmlns:a16="http://schemas.microsoft.com/office/drawing/2014/main" id="{03CA0CF4-35A2-9A3F-C6CD-6B3C7899A536}"/>
              </a:ext>
            </a:extLst>
          </p:cNvPr>
          <p:cNvSpPr>
            <a:spLocks noGrp="1"/>
          </p:cNvSpPr>
          <p:nvPr>
            <p:ph sz="quarter" idx="1"/>
          </p:nvPr>
        </p:nvSpPr>
        <p:spPr>
          <a:xfrm>
            <a:off x="612648" y="1600200"/>
            <a:ext cx="8153400" cy="4724400"/>
          </a:xfrm>
        </p:spPr>
        <p:txBody>
          <a:bodyPr/>
          <a:lstStyle/>
          <a:p>
            <a:pPr>
              <a:spcBef>
                <a:spcPts val="0"/>
              </a:spcBef>
              <a:spcAft>
                <a:spcPts val="2400"/>
              </a:spcAft>
            </a:pPr>
            <a:r>
              <a:rPr lang="en-CA" altLang="en-US" sz="2800" b="1" dirty="0"/>
              <a:t>How you interpret that noise will determine your emotional response</a:t>
            </a:r>
            <a:r>
              <a:rPr lang="en-CA" altLang="en-US" sz="2800" dirty="0"/>
              <a:t>. </a:t>
            </a:r>
          </a:p>
          <a:p>
            <a:pPr>
              <a:spcBef>
                <a:spcPts val="0"/>
              </a:spcBef>
              <a:spcAft>
                <a:spcPts val="2400"/>
              </a:spcAft>
            </a:pPr>
            <a:r>
              <a:rPr lang="en-CA" altLang="en-US" sz="2800" dirty="0"/>
              <a:t>If you decide it’s your cat clattering around, you might feel mild irritation at being disturbed before turning over and going back to sleep. But if you believe it may be the sound of a burglar, you’ll almost considerably be gripped by anxiety and lie awake wondering whether you ought to investigate. </a:t>
            </a:r>
            <a:endParaRPr lang="en-US" sz="2800" dirty="0"/>
          </a:p>
        </p:txBody>
      </p:sp>
    </p:spTree>
    <p:extLst>
      <p:ext uri="{BB962C8B-B14F-4D97-AF65-F5344CB8AC3E}">
        <p14:creationId xmlns:p14="http://schemas.microsoft.com/office/powerpoint/2010/main" val="1124095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9AE11B24-1E8B-5896-A35D-F2ADF0B8E2F1}"/>
              </a:ext>
            </a:extLst>
          </p:cNvPr>
          <p:cNvSpPr>
            <a:spLocks noGrp="1"/>
          </p:cNvSpPr>
          <p:nvPr>
            <p:ph type="title"/>
          </p:nvPr>
        </p:nvSpPr>
        <p:spPr>
          <a:xfrm>
            <a:off x="612775" y="228600"/>
            <a:ext cx="8153400" cy="990600"/>
          </a:xfrm>
        </p:spPr>
        <p:txBody>
          <a:bodyPr/>
          <a:lstStyle/>
          <a:p>
            <a:r>
              <a:rPr lang="en-CA" altLang="en-US" sz="4000" dirty="0">
                <a:solidFill>
                  <a:schemeClr val="accent1">
                    <a:satMod val="150000"/>
                  </a:schemeClr>
                </a:solidFill>
              </a:rPr>
              <a:t>Detection of threat – </a:t>
            </a:r>
            <a:r>
              <a:rPr lang="en-CA" altLang="en-US" sz="4000" dirty="0">
                <a:solidFill>
                  <a:srgbClr val="00B050"/>
                </a:solidFill>
              </a:rPr>
              <a:t>Cognitive </a:t>
            </a:r>
          </a:p>
        </p:txBody>
      </p:sp>
      <p:sp>
        <p:nvSpPr>
          <p:cNvPr id="41988" name="Content Placeholder 5">
            <a:extLst>
              <a:ext uri="{FF2B5EF4-FFF2-40B4-BE49-F238E27FC236}">
                <a16:creationId xmlns:a16="http://schemas.microsoft.com/office/drawing/2014/main" id="{81F4ACA0-C9BA-7487-DEB1-CA62E1063DF1}"/>
              </a:ext>
            </a:extLst>
          </p:cNvPr>
          <p:cNvSpPr>
            <a:spLocks noGrp="1"/>
          </p:cNvSpPr>
          <p:nvPr>
            <p:ph sz="quarter" idx="1"/>
          </p:nvPr>
        </p:nvSpPr>
        <p:spPr>
          <a:xfrm>
            <a:off x="612775" y="1143000"/>
            <a:ext cx="8153400" cy="5562600"/>
          </a:xfrm>
        </p:spPr>
        <p:txBody>
          <a:bodyPr/>
          <a:lstStyle/>
          <a:p>
            <a:pPr>
              <a:spcBef>
                <a:spcPts val="0"/>
              </a:spcBef>
              <a:spcAft>
                <a:spcPts val="1200"/>
              </a:spcAft>
            </a:pPr>
            <a:endParaRPr lang="en-CA" altLang="en-US" sz="2800" dirty="0"/>
          </a:p>
          <a:p>
            <a:pPr>
              <a:spcBef>
                <a:spcPts val="0"/>
              </a:spcBef>
              <a:spcAft>
                <a:spcPts val="2400"/>
              </a:spcAft>
            </a:pPr>
            <a:r>
              <a:rPr lang="en-CA" altLang="en-US" sz="2800" dirty="0"/>
              <a:t>May not be conscious but more intuitive based.</a:t>
            </a:r>
          </a:p>
          <a:p>
            <a:pPr>
              <a:spcBef>
                <a:spcPts val="0"/>
              </a:spcBef>
              <a:spcAft>
                <a:spcPts val="2400"/>
              </a:spcAft>
            </a:pPr>
            <a:r>
              <a:rPr lang="en-CA" altLang="en-US" sz="2800" b="1" dirty="0"/>
              <a:t>When we detect a threat that we think cannot handle, then we feel anxiety.</a:t>
            </a:r>
            <a:endParaRPr lang="en-CA" altLang="en-US" sz="2800" dirty="0"/>
          </a:p>
          <a:p>
            <a:pPr>
              <a:spcBef>
                <a:spcPts val="0"/>
              </a:spcBef>
              <a:spcAft>
                <a:spcPts val="2400"/>
              </a:spcAft>
            </a:pPr>
            <a:r>
              <a:rPr lang="en-CA" altLang="en-US" sz="2800" dirty="0"/>
              <a:t>Example: </a:t>
            </a:r>
            <a:r>
              <a:rPr lang="en-CA" altLang="en-US" sz="2800" dirty="0">
                <a:solidFill>
                  <a:srgbClr val="00B050"/>
                </a:solidFill>
              </a:rPr>
              <a:t>Panic attacks </a:t>
            </a:r>
            <a:r>
              <a:rPr lang="en-CA" altLang="en-US" sz="2800" dirty="0"/>
              <a:t>– their mind’s appraisal of the physical symptom is incorrect. </a:t>
            </a:r>
          </a:p>
          <a:p>
            <a:pPr>
              <a:spcBef>
                <a:spcPts val="0"/>
              </a:spcBef>
              <a:spcAft>
                <a:spcPts val="2400"/>
              </a:spcAft>
            </a:pPr>
            <a:r>
              <a:rPr lang="en-CA" altLang="en-US" sz="2800" dirty="0"/>
              <a:t>The thoughts behind it make it more than it is and then contribute to a cycle. A negative feedback loop.</a:t>
            </a:r>
          </a:p>
          <a:p>
            <a:endParaRPr lang="en-CA" altLang="en-US" dirty="0"/>
          </a:p>
          <a:p>
            <a:endParaRPr lang="en-CA" altLang="en-US" dirty="0"/>
          </a:p>
          <a:p>
            <a:endParaRPr lang="en-CA" altLang="en-US" dirty="0"/>
          </a:p>
          <a:p>
            <a:endParaRPr lang="en-CA"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8">
                                            <p:txEl>
                                              <p:pRg st="1" end="1"/>
                                            </p:txEl>
                                          </p:spTgt>
                                        </p:tgtEl>
                                        <p:attrNameLst>
                                          <p:attrName>style.visibility</p:attrName>
                                        </p:attrNameLst>
                                      </p:cBhvr>
                                      <p:to>
                                        <p:strVal val="visible"/>
                                      </p:to>
                                    </p:set>
                                    <p:anim calcmode="lin" valueType="num">
                                      <p:cBhvr additive="base">
                                        <p:cTn id="7" dur="500" fill="hold"/>
                                        <p:tgtEl>
                                          <p:spTgt spid="4198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8">
                                            <p:txEl>
                                              <p:pRg st="2" end="2"/>
                                            </p:txEl>
                                          </p:spTgt>
                                        </p:tgtEl>
                                        <p:attrNameLst>
                                          <p:attrName>style.visibility</p:attrName>
                                        </p:attrNameLst>
                                      </p:cBhvr>
                                      <p:to>
                                        <p:strVal val="visible"/>
                                      </p:to>
                                    </p:set>
                                    <p:anim calcmode="lin" valueType="num">
                                      <p:cBhvr additive="base">
                                        <p:cTn id="13" dur="500" fill="hold"/>
                                        <p:tgtEl>
                                          <p:spTgt spid="4198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8">
                                            <p:txEl>
                                              <p:pRg st="3" end="3"/>
                                            </p:txEl>
                                          </p:spTgt>
                                        </p:tgtEl>
                                        <p:attrNameLst>
                                          <p:attrName>style.visibility</p:attrName>
                                        </p:attrNameLst>
                                      </p:cBhvr>
                                      <p:to>
                                        <p:strVal val="visible"/>
                                      </p:to>
                                    </p:set>
                                    <p:anim calcmode="lin" valueType="num">
                                      <p:cBhvr additive="base">
                                        <p:cTn id="19" dur="500" fill="hold"/>
                                        <p:tgtEl>
                                          <p:spTgt spid="4198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88">
                                            <p:txEl>
                                              <p:pRg st="4" end="4"/>
                                            </p:txEl>
                                          </p:spTgt>
                                        </p:tgtEl>
                                        <p:attrNameLst>
                                          <p:attrName>style.visibility</p:attrName>
                                        </p:attrNameLst>
                                      </p:cBhvr>
                                      <p:to>
                                        <p:strVal val="visible"/>
                                      </p:to>
                                    </p:set>
                                    <p:anim calcmode="lin" valueType="num">
                                      <p:cBhvr additive="base">
                                        <p:cTn id="25" dur="500" fill="hold"/>
                                        <p:tgtEl>
                                          <p:spTgt spid="4198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13346F29-F195-339C-B4EF-ADDC90187070}"/>
              </a:ext>
            </a:extLst>
          </p:cNvPr>
          <p:cNvSpPr>
            <a:spLocks noGrp="1"/>
          </p:cNvSpPr>
          <p:nvPr>
            <p:ph type="title"/>
          </p:nvPr>
        </p:nvSpPr>
        <p:spPr>
          <a:xfrm>
            <a:off x="612775" y="228600"/>
            <a:ext cx="6931025" cy="990600"/>
          </a:xfrm>
        </p:spPr>
        <p:txBody>
          <a:bodyPr/>
          <a:lstStyle/>
          <a:p>
            <a:r>
              <a:rPr lang="en-CA" altLang="en-US" sz="4000" dirty="0">
                <a:solidFill>
                  <a:schemeClr val="accent1">
                    <a:satMod val="150000"/>
                  </a:schemeClr>
                </a:solidFill>
              </a:rPr>
              <a:t>Aaron T. Beck – Father of CBT</a:t>
            </a:r>
          </a:p>
        </p:txBody>
      </p:sp>
      <p:sp>
        <p:nvSpPr>
          <p:cNvPr id="43011" name="Content Placeholder 2">
            <a:extLst>
              <a:ext uri="{FF2B5EF4-FFF2-40B4-BE49-F238E27FC236}">
                <a16:creationId xmlns:a16="http://schemas.microsoft.com/office/drawing/2014/main" id="{659E2B95-C48F-3BD2-386B-50B5D3C2DDAF}"/>
              </a:ext>
            </a:extLst>
          </p:cNvPr>
          <p:cNvSpPr>
            <a:spLocks noGrp="1"/>
          </p:cNvSpPr>
          <p:nvPr>
            <p:ph sz="quarter" idx="1"/>
          </p:nvPr>
        </p:nvSpPr>
        <p:spPr>
          <a:xfrm>
            <a:off x="612775" y="1905000"/>
            <a:ext cx="8153400" cy="4495800"/>
          </a:xfrm>
        </p:spPr>
        <p:txBody>
          <a:bodyPr/>
          <a:lstStyle/>
          <a:p>
            <a:pPr>
              <a:spcBef>
                <a:spcPts val="0"/>
              </a:spcBef>
              <a:spcAft>
                <a:spcPts val="3000"/>
              </a:spcAft>
            </a:pPr>
            <a:r>
              <a:rPr lang="en-CA" altLang="en-US" sz="2800" dirty="0"/>
              <a:t>Why does one person assume a noise in the middle of the night is nothing to worry about, and another find themselves paralyzed by anxiety?</a:t>
            </a:r>
          </a:p>
          <a:p>
            <a:pPr>
              <a:spcBef>
                <a:spcPts val="0"/>
              </a:spcBef>
              <a:spcAft>
                <a:spcPts val="3000"/>
              </a:spcAft>
            </a:pPr>
            <a:r>
              <a:rPr lang="en-CA" altLang="en-US" sz="2800" dirty="0"/>
              <a:t>Answer: </a:t>
            </a:r>
            <a:r>
              <a:rPr lang="en-CA" altLang="en-US" sz="2800" b="1" dirty="0"/>
              <a:t>schematic beliefs </a:t>
            </a:r>
            <a:r>
              <a:rPr lang="en-CA" altLang="en-US" sz="2800" dirty="0"/>
              <a:t>(preconceptions, ideas, and habitual thought processes, beliefs). </a:t>
            </a:r>
          </a:p>
          <a:p>
            <a:pPr>
              <a:spcBef>
                <a:spcPts val="0"/>
              </a:spcBef>
              <a:spcAft>
                <a:spcPts val="3000"/>
              </a:spcAft>
            </a:pPr>
            <a:r>
              <a:rPr lang="en-CA" altLang="en-US" sz="2800" dirty="0"/>
              <a:t>They are so ingrained and automatic, that most of us are unaware that this is the problem!</a:t>
            </a:r>
          </a:p>
          <a:p>
            <a:endParaRPr lang="en-CA" altLang="en-US" dirty="0"/>
          </a:p>
          <a:p>
            <a:endParaRPr lang="en-CA" altLang="en-US" dirty="0"/>
          </a:p>
        </p:txBody>
      </p:sp>
      <p:pic>
        <p:nvPicPr>
          <p:cNvPr id="43013" name="Picture 2">
            <a:extLst>
              <a:ext uri="{FF2B5EF4-FFF2-40B4-BE49-F238E27FC236}">
                <a16:creationId xmlns:a16="http://schemas.microsoft.com/office/drawing/2014/main" id="{C2F8E7F7-54CD-2E3C-21CF-3D9DF76A33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6675" y="0"/>
            <a:ext cx="14573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F0DB11E-54A0-B3B6-BA4C-CDDAD57C9FD2}"/>
              </a:ext>
            </a:extLst>
          </p:cNvPr>
          <p:cNvSpPr>
            <a:spLocks noGrp="1"/>
          </p:cNvSpPr>
          <p:nvPr>
            <p:ph type="title"/>
          </p:nvPr>
        </p:nvSpPr>
        <p:spPr>
          <a:xfrm>
            <a:off x="380999" y="228600"/>
            <a:ext cx="8531225" cy="990600"/>
          </a:xfrm>
        </p:spPr>
        <p:txBody>
          <a:bodyPr/>
          <a:lstStyle/>
          <a:p>
            <a:r>
              <a:rPr lang="en-CA" altLang="en-US" sz="4000" dirty="0">
                <a:solidFill>
                  <a:schemeClr val="accent1">
                    <a:satMod val="150000"/>
                  </a:schemeClr>
                </a:solidFill>
              </a:rPr>
              <a:t>Examples of negative cognitive schemas:</a:t>
            </a:r>
          </a:p>
        </p:txBody>
      </p:sp>
      <p:sp>
        <p:nvSpPr>
          <p:cNvPr id="44035" name="Content Placeholder 2">
            <a:extLst>
              <a:ext uri="{FF2B5EF4-FFF2-40B4-BE49-F238E27FC236}">
                <a16:creationId xmlns:a16="http://schemas.microsoft.com/office/drawing/2014/main" id="{856C097E-22C0-63D5-3AB4-6867BEB56A61}"/>
              </a:ext>
            </a:extLst>
          </p:cNvPr>
          <p:cNvSpPr>
            <a:spLocks noGrp="1"/>
          </p:cNvSpPr>
          <p:nvPr>
            <p:ph sz="quarter" idx="1"/>
          </p:nvPr>
        </p:nvSpPr>
        <p:spPr>
          <a:xfrm>
            <a:off x="533400" y="1905000"/>
            <a:ext cx="8226425" cy="5029200"/>
          </a:xfrm>
        </p:spPr>
        <p:txBody>
          <a:bodyPr/>
          <a:lstStyle/>
          <a:p>
            <a:pPr>
              <a:spcBef>
                <a:spcPts val="0"/>
              </a:spcBef>
              <a:spcAft>
                <a:spcPts val="4200"/>
              </a:spcAft>
            </a:pPr>
            <a:r>
              <a:rPr lang="en-CA" altLang="en-US" sz="2800" dirty="0"/>
              <a:t>It’s always wisest to </a:t>
            </a:r>
            <a:r>
              <a:rPr lang="en-CA" altLang="en-US" sz="2800" dirty="0">
                <a:highlight>
                  <a:srgbClr val="FFFF00"/>
                </a:highlight>
              </a:rPr>
              <a:t>assume the worst</a:t>
            </a:r>
          </a:p>
          <a:p>
            <a:pPr>
              <a:spcBef>
                <a:spcPts val="0"/>
              </a:spcBef>
              <a:spcAft>
                <a:spcPts val="4200"/>
              </a:spcAft>
            </a:pPr>
            <a:r>
              <a:rPr lang="en-CA" altLang="en-US" sz="2800" dirty="0">
                <a:highlight>
                  <a:srgbClr val="FFFF00"/>
                </a:highlight>
              </a:rPr>
              <a:t>Trouble can strike </a:t>
            </a:r>
            <a:r>
              <a:rPr lang="en-CA" altLang="en-US" sz="2800" dirty="0"/>
              <a:t>at any moment</a:t>
            </a:r>
          </a:p>
          <a:p>
            <a:pPr>
              <a:spcBef>
                <a:spcPts val="0"/>
              </a:spcBef>
              <a:spcAft>
                <a:spcPts val="4200"/>
              </a:spcAft>
            </a:pPr>
            <a:r>
              <a:rPr lang="en-CA" altLang="en-US" sz="2800" dirty="0"/>
              <a:t>I’m a </a:t>
            </a:r>
            <a:r>
              <a:rPr lang="en-CA" altLang="en-US" sz="2800" dirty="0">
                <a:highlight>
                  <a:srgbClr val="FFFF00"/>
                </a:highlight>
              </a:rPr>
              <a:t>vulnerable</a:t>
            </a:r>
            <a:r>
              <a:rPr lang="en-CA" altLang="en-US" sz="2800" dirty="0"/>
              <a:t> person</a:t>
            </a:r>
          </a:p>
          <a:p>
            <a:pPr>
              <a:spcBef>
                <a:spcPts val="0"/>
              </a:spcBef>
              <a:spcAft>
                <a:spcPts val="4200"/>
              </a:spcAft>
            </a:pPr>
            <a:r>
              <a:rPr lang="en-CA" altLang="en-US" sz="2800" dirty="0"/>
              <a:t>I must be </a:t>
            </a:r>
            <a:r>
              <a:rPr lang="en-CA" altLang="en-US" sz="2800" dirty="0">
                <a:highlight>
                  <a:srgbClr val="FFFF00"/>
                </a:highlight>
              </a:rPr>
              <a:t>in control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A3E1-13F2-4754-EBA7-749F7D5322D4}"/>
              </a:ext>
            </a:extLst>
          </p:cNvPr>
          <p:cNvSpPr>
            <a:spLocks noGrp="1"/>
          </p:cNvSpPr>
          <p:nvPr>
            <p:ph type="title"/>
          </p:nvPr>
        </p:nvSpPr>
        <p:spPr/>
        <p:txBody>
          <a:bodyPr/>
          <a:lstStyle/>
          <a:p>
            <a:r>
              <a:rPr lang="en-US" sz="4000" b="1" i="1" dirty="0">
                <a:solidFill>
                  <a:srgbClr val="C00000"/>
                </a:solidFill>
              </a:rPr>
              <a:t>Psychoanalytic</a:t>
            </a:r>
          </a:p>
        </p:txBody>
      </p:sp>
      <p:pic>
        <p:nvPicPr>
          <p:cNvPr id="6" name="Picture 2" descr="C:\Users\Michelle\AppData\Local\Microsoft\Windows\Temporary Internet Files\Content.IE5\FQQXOBL1\800px-Sigmund_Freud_LIFE[1].jpg">
            <a:extLst>
              <a:ext uri="{FF2B5EF4-FFF2-40B4-BE49-F238E27FC236}">
                <a16:creationId xmlns:a16="http://schemas.microsoft.com/office/drawing/2014/main" id="{7B326DC8-5B0D-B8F2-83AC-6D0581F7FC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48" y="1924050"/>
            <a:ext cx="40767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Frangipani flower">
            <a:extLst>
              <a:ext uri="{FF2B5EF4-FFF2-40B4-BE49-F238E27FC236}">
                <a16:creationId xmlns:a16="http://schemas.microsoft.com/office/drawing/2014/main" id="{1BC36406-1F9C-3C1D-2838-57A4D46D6887}"/>
              </a:ext>
            </a:extLst>
          </p:cNvPr>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1142711" y="7010400"/>
            <a:ext cx="7093527" cy="609600"/>
          </a:xfrm>
        </p:spPr>
      </p:pic>
      <p:sp>
        <p:nvSpPr>
          <p:cNvPr id="8" name="TextBox 7">
            <a:extLst>
              <a:ext uri="{FF2B5EF4-FFF2-40B4-BE49-F238E27FC236}">
                <a16:creationId xmlns:a16="http://schemas.microsoft.com/office/drawing/2014/main" id="{01AAE6A0-42F8-5242-B041-5930A9FEAE76}"/>
              </a:ext>
            </a:extLst>
          </p:cNvPr>
          <p:cNvSpPr txBox="1"/>
          <p:nvPr/>
        </p:nvSpPr>
        <p:spPr>
          <a:xfrm>
            <a:off x="5166360" y="3243584"/>
            <a:ext cx="3364992" cy="1785104"/>
          </a:xfrm>
          <a:prstGeom prst="rect">
            <a:avLst/>
          </a:prstGeom>
          <a:noFill/>
        </p:spPr>
        <p:txBody>
          <a:bodyPr wrap="square" rtlCol="0">
            <a:spAutoFit/>
          </a:bodyPr>
          <a:lstStyle/>
          <a:p>
            <a:r>
              <a:rPr lang="en-US" sz="2800" dirty="0"/>
              <a:t>“</a:t>
            </a:r>
            <a:r>
              <a:rPr lang="en-US" sz="2800" i="1" dirty="0"/>
              <a:t>The root of Anxiety is the fear of death</a:t>
            </a:r>
            <a:r>
              <a:rPr lang="en-US" sz="2800" dirty="0"/>
              <a:t>”</a:t>
            </a:r>
          </a:p>
          <a:p>
            <a:endParaRPr lang="en-US" dirty="0"/>
          </a:p>
          <a:p>
            <a:endParaRPr lang="en-US" dirty="0"/>
          </a:p>
          <a:p>
            <a:endParaRPr lang="en-US" dirty="0"/>
          </a:p>
        </p:txBody>
      </p:sp>
    </p:spTree>
    <p:extLst>
      <p:ext uri="{BB962C8B-B14F-4D97-AF65-F5344CB8AC3E}">
        <p14:creationId xmlns:p14="http://schemas.microsoft.com/office/powerpoint/2010/main" val="246660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37D6AECA-6A6B-A1AD-3500-E329C05F5B18}"/>
              </a:ext>
            </a:extLst>
          </p:cNvPr>
          <p:cNvSpPr>
            <a:spLocks noGrp="1"/>
          </p:cNvSpPr>
          <p:nvPr>
            <p:ph type="title"/>
          </p:nvPr>
        </p:nvSpPr>
        <p:spPr>
          <a:xfrm>
            <a:off x="612775" y="228600"/>
            <a:ext cx="8153400" cy="990600"/>
          </a:xfrm>
        </p:spPr>
        <p:txBody>
          <a:bodyPr/>
          <a:lstStyle/>
          <a:p>
            <a:r>
              <a:rPr lang="en-CA" altLang="en-US" sz="4000" dirty="0">
                <a:solidFill>
                  <a:schemeClr val="accent1">
                    <a:satMod val="150000"/>
                  </a:schemeClr>
                </a:solidFill>
              </a:rPr>
              <a:t>Negative Thoughts in Academics:</a:t>
            </a:r>
          </a:p>
        </p:txBody>
      </p:sp>
      <p:sp>
        <p:nvSpPr>
          <p:cNvPr id="45059" name="Content Placeholder 2">
            <a:extLst>
              <a:ext uri="{FF2B5EF4-FFF2-40B4-BE49-F238E27FC236}">
                <a16:creationId xmlns:a16="http://schemas.microsoft.com/office/drawing/2014/main" id="{3A83F3AD-5C06-BAF9-EA24-447835248C13}"/>
              </a:ext>
            </a:extLst>
          </p:cNvPr>
          <p:cNvSpPr>
            <a:spLocks noGrp="1"/>
          </p:cNvSpPr>
          <p:nvPr>
            <p:ph sz="quarter" idx="1"/>
          </p:nvPr>
        </p:nvSpPr>
        <p:spPr>
          <a:xfrm>
            <a:off x="500063" y="1709928"/>
            <a:ext cx="7881938" cy="5105400"/>
          </a:xfrm>
        </p:spPr>
        <p:txBody>
          <a:bodyPr/>
          <a:lstStyle/>
          <a:p>
            <a:pPr>
              <a:spcBef>
                <a:spcPts val="0"/>
              </a:spcBef>
              <a:spcAft>
                <a:spcPts val="2400"/>
              </a:spcAft>
            </a:pPr>
            <a:r>
              <a:rPr lang="en-CA" altLang="en-US" sz="2400" dirty="0"/>
              <a:t>I’m not good enough to pass or get this diploma, degree</a:t>
            </a:r>
          </a:p>
          <a:p>
            <a:pPr>
              <a:spcBef>
                <a:spcPts val="0"/>
              </a:spcBef>
              <a:spcAft>
                <a:spcPts val="2400"/>
              </a:spcAft>
            </a:pPr>
            <a:r>
              <a:rPr lang="en-CA" altLang="en-US" sz="2400" dirty="0"/>
              <a:t>I think I will fail my test or assignments</a:t>
            </a:r>
          </a:p>
          <a:p>
            <a:pPr>
              <a:spcBef>
                <a:spcPts val="0"/>
              </a:spcBef>
              <a:spcAft>
                <a:spcPts val="2400"/>
              </a:spcAft>
            </a:pPr>
            <a:r>
              <a:rPr lang="en-CA" altLang="en-US" sz="2400" dirty="0"/>
              <a:t>The </a:t>
            </a:r>
            <a:r>
              <a:rPr lang="en-CA" altLang="en-US" sz="2400" dirty="0">
                <a:highlight>
                  <a:srgbClr val="FFFF00"/>
                </a:highlight>
              </a:rPr>
              <a:t>other students are smarter </a:t>
            </a:r>
            <a:r>
              <a:rPr lang="en-CA" altLang="en-US" sz="2400" dirty="0"/>
              <a:t>or better than me</a:t>
            </a:r>
          </a:p>
          <a:p>
            <a:pPr>
              <a:spcBef>
                <a:spcPts val="0"/>
              </a:spcBef>
              <a:spcAft>
                <a:spcPts val="2400"/>
              </a:spcAft>
            </a:pPr>
            <a:r>
              <a:rPr lang="en-CA" altLang="en-US" sz="2400" dirty="0"/>
              <a:t>What if I …</a:t>
            </a:r>
            <a:r>
              <a:rPr lang="en-CA" altLang="en-US" sz="2400" dirty="0">
                <a:highlight>
                  <a:srgbClr val="FFFF00"/>
                </a:highlight>
              </a:rPr>
              <a:t>oh my God! I’m going to fail! </a:t>
            </a:r>
            <a:r>
              <a:rPr lang="en-CA" altLang="en-US" sz="2400" dirty="0"/>
              <a:t>I’m not good enough.</a:t>
            </a:r>
          </a:p>
          <a:p>
            <a:pPr>
              <a:spcBef>
                <a:spcPts val="0"/>
              </a:spcBef>
              <a:spcAft>
                <a:spcPts val="2400"/>
              </a:spcAft>
            </a:pPr>
            <a:r>
              <a:rPr lang="en-CA" altLang="en-US" sz="2400" dirty="0"/>
              <a:t>The other students hate me or are better than me</a:t>
            </a:r>
          </a:p>
          <a:p>
            <a:pPr>
              <a:spcBef>
                <a:spcPts val="0"/>
              </a:spcBef>
              <a:spcAft>
                <a:spcPts val="2400"/>
              </a:spcAft>
            </a:pPr>
            <a:r>
              <a:rPr lang="en-CA" altLang="en-US" sz="2400" dirty="0"/>
              <a:t>The </a:t>
            </a:r>
            <a:r>
              <a:rPr lang="en-CA" altLang="en-US" sz="2400" dirty="0">
                <a:highlight>
                  <a:srgbClr val="FFFF00"/>
                </a:highlight>
              </a:rPr>
              <a:t>teacher hates me </a:t>
            </a:r>
          </a:p>
          <a:p>
            <a:pPr>
              <a:spcBef>
                <a:spcPts val="0"/>
              </a:spcBef>
              <a:spcAft>
                <a:spcPts val="2400"/>
              </a:spcAft>
            </a:pPr>
            <a:r>
              <a:rPr lang="en-CA" altLang="en-US" sz="2400" dirty="0"/>
              <a:t>I’ll </a:t>
            </a:r>
            <a:r>
              <a:rPr lang="en-CA" altLang="en-US" sz="2400" dirty="0">
                <a:highlight>
                  <a:srgbClr val="FFFF00"/>
                </a:highlight>
              </a:rPr>
              <a:t>never get this</a:t>
            </a:r>
            <a:r>
              <a:rPr lang="en-CA" altLang="en-US" sz="2400" dirty="0"/>
              <a:t>, or get into this career and make money.</a:t>
            </a:r>
          </a:p>
          <a:p>
            <a:pPr marL="0" indent="0">
              <a:buNone/>
            </a:pPr>
            <a:endParaRPr lang="en-CA" altLang="en-US" dirty="0"/>
          </a:p>
        </p:txBody>
      </p:sp>
      <p:sp>
        <p:nvSpPr>
          <p:cNvPr id="45060" name="Footer Placeholder 3">
            <a:extLst>
              <a:ext uri="{FF2B5EF4-FFF2-40B4-BE49-F238E27FC236}">
                <a16:creationId xmlns:a16="http://schemas.microsoft.com/office/drawing/2014/main" id="{1976AF61-50EE-8E9D-C200-D31A5BD81710}"/>
              </a:ext>
            </a:extLst>
          </p:cNvPr>
          <p:cNvSpPr>
            <a:spLocks noGrp="1"/>
          </p:cNvSpPr>
          <p:nvPr>
            <p:ph type="ftr" sz="quarter" idx="11"/>
          </p:nvPr>
        </p:nvSpPr>
        <p:spPr bwMode="auto">
          <a:xfrm flipV="1">
            <a:off x="609600" y="7239000"/>
            <a:ext cx="5421313"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additive="base">
                                        <p:cTn id="25" dur="5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0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059">
                                            <p:txEl>
                                              <p:pRg st="4" end="4"/>
                                            </p:txEl>
                                          </p:spTgt>
                                        </p:tgtEl>
                                        <p:attrNameLst>
                                          <p:attrName>style.visibility</p:attrName>
                                        </p:attrNameLst>
                                      </p:cBhvr>
                                      <p:to>
                                        <p:strVal val="visible"/>
                                      </p:to>
                                    </p:set>
                                    <p:anim calcmode="lin" valueType="num">
                                      <p:cBhvr additive="base">
                                        <p:cTn id="31" dur="500" fill="hold"/>
                                        <p:tgtEl>
                                          <p:spTgt spid="450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50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059">
                                            <p:txEl>
                                              <p:pRg st="5" end="5"/>
                                            </p:txEl>
                                          </p:spTgt>
                                        </p:tgtEl>
                                        <p:attrNameLst>
                                          <p:attrName>style.visibility</p:attrName>
                                        </p:attrNameLst>
                                      </p:cBhvr>
                                      <p:to>
                                        <p:strVal val="visible"/>
                                      </p:to>
                                    </p:set>
                                    <p:anim calcmode="lin" valueType="num">
                                      <p:cBhvr additive="base">
                                        <p:cTn id="37" dur="500" fill="hold"/>
                                        <p:tgtEl>
                                          <p:spTgt spid="450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50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059">
                                            <p:txEl>
                                              <p:pRg st="6" end="6"/>
                                            </p:txEl>
                                          </p:spTgt>
                                        </p:tgtEl>
                                        <p:attrNameLst>
                                          <p:attrName>style.visibility</p:attrName>
                                        </p:attrNameLst>
                                      </p:cBhvr>
                                      <p:to>
                                        <p:strVal val="visible"/>
                                      </p:to>
                                    </p:set>
                                    <p:anim calcmode="lin" valueType="num">
                                      <p:cBhvr additive="base">
                                        <p:cTn id="43" dur="500" fill="hold"/>
                                        <p:tgtEl>
                                          <p:spTgt spid="450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50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086E731A-9D07-1A48-66C6-8BD417D5E43D}"/>
              </a:ext>
            </a:extLst>
          </p:cNvPr>
          <p:cNvSpPr>
            <a:spLocks noGrp="1"/>
          </p:cNvSpPr>
          <p:nvPr>
            <p:ph type="title"/>
          </p:nvPr>
        </p:nvSpPr>
        <p:spPr>
          <a:xfrm>
            <a:off x="612775" y="228600"/>
            <a:ext cx="8153400" cy="990600"/>
          </a:xfrm>
        </p:spPr>
        <p:txBody>
          <a:bodyPr/>
          <a:lstStyle/>
          <a:p>
            <a:r>
              <a:rPr lang="en-CA" altLang="en-US" sz="4000" dirty="0">
                <a:solidFill>
                  <a:schemeClr val="accent1">
                    <a:satMod val="150000"/>
                  </a:schemeClr>
                </a:solidFill>
              </a:rPr>
              <a:t>Aaron Beck said: </a:t>
            </a:r>
          </a:p>
        </p:txBody>
      </p:sp>
      <p:sp>
        <p:nvSpPr>
          <p:cNvPr id="46083" name="Content Placeholder 2">
            <a:extLst>
              <a:ext uri="{FF2B5EF4-FFF2-40B4-BE49-F238E27FC236}">
                <a16:creationId xmlns:a16="http://schemas.microsoft.com/office/drawing/2014/main" id="{9A2430AA-C2C8-2CA6-6EA9-11E63B0E5A90}"/>
              </a:ext>
            </a:extLst>
          </p:cNvPr>
          <p:cNvSpPr>
            <a:spLocks noGrp="1"/>
          </p:cNvSpPr>
          <p:nvPr>
            <p:ph sz="quarter" idx="1"/>
          </p:nvPr>
        </p:nvSpPr>
        <p:spPr>
          <a:xfrm>
            <a:off x="365125" y="1616076"/>
            <a:ext cx="8648700" cy="5241924"/>
          </a:xfrm>
        </p:spPr>
        <p:txBody>
          <a:bodyPr/>
          <a:lstStyle/>
          <a:p>
            <a:pPr>
              <a:spcBef>
                <a:spcPts val="0"/>
              </a:spcBef>
              <a:spcAft>
                <a:spcPts val="1200"/>
              </a:spcAft>
            </a:pPr>
            <a:r>
              <a:rPr lang="en-CA" altLang="en-US" sz="2800" dirty="0"/>
              <a:t>If we believe these thoughts, then we’re </a:t>
            </a:r>
            <a:r>
              <a:rPr lang="en-CA" altLang="en-US" sz="2800" i="1" dirty="0"/>
              <a:t>overestimating the threat </a:t>
            </a:r>
            <a:r>
              <a:rPr lang="en-CA" altLang="en-US" sz="2800" dirty="0"/>
              <a:t>&amp; underestimating our capacity to cope with it.</a:t>
            </a:r>
          </a:p>
          <a:p>
            <a:pPr>
              <a:spcBef>
                <a:spcPts val="1200"/>
              </a:spcBef>
              <a:spcAft>
                <a:spcPts val="600"/>
              </a:spcAft>
            </a:pPr>
            <a:r>
              <a:rPr lang="en-CA" altLang="en-US" sz="2800" b="1" dirty="0"/>
              <a:t>More Positive Examples :</a:t>
            </a:r>
          </a:p>
          <a:p>
            <a:pPr lvl="1">
              <a:spcBef>
                <a:spcPts val="0"/>
              </a:spcBef>
              <a:spcAft>
                <a:spcPts val="600"/>
              </a:spcAft>
            </a:pPr>
            <a:r>
              <a:rPr lang="en-CA" altLang="en-US" sz="2400" dirty="0"/>
              <a:t>I’m </a:t>
            </a:r>
            <a:r>
              <a:rPr lang="en-CA" altLang="en-US" sz="2400" dirty="0">
                <a:highlight>
                  <a:srgbClr val="FFFF00"/>
                </a:highlight>
              </a:rPr>
              <a:t>exactly where I’m supposed to be</a:t>
            </a:r>
            <a:r>
              <a:rPr lang="en-CA" altLang="en-US" sz="2400" dirty="0"/>
              <a:t>. </a:t>
            </a:r>
          </a:p>
          <a:p>
            <a:pPr lvl="1">
              <a:spcBef>
                <a:spcPts val="0"/>
              </a:spcBef>
              <a:spcAft>
                <a:spcPts val="600"/>
              </a:spcAft>
            </a:pPr>
            <a:r>
              <a:rPr lang="en-CA" altLang="en-US" sz="2400" dirty="0">
                <a:highlight>
                  <a:srgbClr val="FFFF00"/>
                </a:highlight>
              </a:rPr>
              <a:t>God gives people what they can handle</a:t>
            </a:r>
          </a:p>
          <a:p>
            <a:pPr lvl="1">
              <a:spcBef>
                <a:spcPts val="0"/>
              </a:spcBef>
              <a:spcAft>
                <a:spcPts val="600"/>
              </a:spcAft>
            </a:pPr>
            <a:r>
              <a:rPr lang="en-CA" altLang="en-US" sz="2400" dirty="0">
                <a:highlight>
                  <a:srgbClr val="FFFF00"/>
                </a:highlight>
              </a:rPr>
              <a:t>I will learn</a:t>
            </a:r>
            <a:r>
              <a:rPr lang="en-CA" altLang="en-US" sz="2400" dirty="0"/>
              <a:t>, and get this course, diploma, degree</a:t>
            </a:r>
          </a:p>
          <a:p>
            <a:pPr lvl="1">
              <a:spcBef>
                <a:spcPts val="0"/>
              </a:spcBef>
              <a:spcAft>
                <a:spcPts val="600"/>
              </a:spcAft>
            </a:pPr>
            <a:r>
              <a:rPr lang="en-CA" altLang="en-US" sz="2400" dirty="0">
                <a:highlight>
                  <a:srgbClr val="FFFF00"/>
                </a:highlight>
              </a:rPr>
              <a:t>I will pass</a:t>
            </a:r>
            <a:r>
              <a:rPr lang="en-CA" altLang="en-US" sz="2400" dirty="0"/>
              <a:t>, and if I don’t, </a:t>
            </a:r>
            <a:r>
              <a:rPr lang="en-CA" altLang="en-US" sz="2400" dirty="0">
                <a:highlight>
                  <a:srgbClr val="FFFF00"/>
                </a:highlight>
              </a:rPr>
              <a:t>I can always take something again or get extra help. </a:t>
            </a:r>
          </a:p>
          <a:p>
            <a:pPr lvl="1">
              <a:spcBef>
                <a:spcPts val="0"/>
              </a:spcBef>
              <a:spcAft>
                <a:spcPts val="600"/>
              </a:spcAft>
            </a:pPr>
            <a:r>
              <a:rPr lang="en-CA" altLang="en-US" sz="2400" dirty="0"/>
              <a:t>I will do well. </a:t>
            </a:r>
          </a:p>
          <a:p>
            <a:pPr lvl="1">
              <a:spcBef>
                <a:spcPts val="0"/>
              </a:spcBef>
              <a:spcAft>
                <a:spcPts val="600"/>
              </a:spcAft>
            </a:pPr>
            <a:r>
              <a:rPr lang="en-CA" altLang="en-US" sz="2400" dirty="0"/>
              <a:t>I will take each task </a:t>
            </a:r>
            <a:r>
              <a:rPr lang="en-CA" altLang="en-US" sz="2400" dirty="0">
                <a:highlight>
                  <a:srgbClr val="FFFF00"/>
                </a:highlight>
              </a:rPr>
              <a:t>one step at a time</a:t>
            </a:r>
            <a:r>
              <a:rPr lang="en-CA" altLang="en-US" sz="2400" dirty="0"/>
              <a:t>.</a:t>
            </a:r>
          </a:p>
          <a:p>
            <a:pPr>
              <a:spcBef>
                <a:spcPts val="0"/>
              </a:spcBef>
              <a:spcAft>
                <a:spcPts val="600"/>
              </a:spcAft>
            </a:pPr>
            <a:endParaRPr lang="en-CA" altLang="en-US" sz="2800" dirty="0"/>
          </a:p>
        </p:txBody>
      </p:sp>
      <p:sp>
        <p:nvSpPr>
          <p:cNvPr id="46084" name="Footer Placeholder 3">
            <a:extLst>
              <a:ext uri="{FF2B5EF4-FFF2-40B4-BE49-F238E27FC236}">
                <a16:creationId xmlns:a16="http://schemas.microsoft.com/office/drawing/2014/main" id="{349C787E-36C8-7BB4-F531-84E98A9F9E07}"/>
              </a:ext>
            </a:extLst>
          </p:cNvPr>
          <p:cNvSpPr>
            <a:spLocks noGrp="1"/>
          </p:cNvSpPr>
          <p:nvPr>
            <p:ph type="ftr" sz="quarter" idx="11"/>
          </p:nvPr>
        </p:nvSpPr>
        <p:spPr bwMode="auto">
          <a:xfrm flipH="1">
            <a:off x="-1371599" y="6248400"/>
            <a:ext cx="45719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6083">
                                            <p:txEl>
                                              <p:pRg st="2" end="2"/>
                                            </p:txEl>
                                          </p:spTgt>
                                        </p:tgtEl>
                                        <p:attrNameLst>
                                          <p:attrName>style.visibility</p:attrName>
                                        </p:attrNameLst>
                                      </p:cBhvr>
                                      <p:to>
                                        <p:strVal val="visible"/>
                                      </p:to>
                                    </p:set>
                                    <p:anim calcmode="lin" valueType="num">
                                      <p:cBhvr additive="base">
                                        <p:cTn id="17"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608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6083">
                                            <p:txEl>
                                              <p:pRg st="3" end="3"/>
                                            </p:txEl>
                                          </p:spTgt>
                                        </p:tgtEl>
                                        <p:attrNameLst>
                                          <p:attrName>style.visibility</p:attrName>
                                        </p:attrNameLst>
                                      </p:cBhvr>
                                      <p:to>
                                        <p:strVal val="visible"/>
                                      </p:to>
                                    </p:set>
                                    <p:anim calcmode="lin" valueType="num">
                                      <p:cBhvr additive="base">
                                        <p:cTn id="21" dur="500" fill="hold"/>
                                        <p:tgtEl>
                                          <p:spTgt spid="4608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608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6083">
                                            <p:txEl>
                                              <p:pRg st="4" end="4"/>
                                            </p:txEl>
                                          </p:spTgt>
                                        </p:tgtEl>
                                        <p:attrNameLst>
                                          <p:attrName>style.visibility</p:attrName>
                                        </p:attrNameLst>
                                      </p:cBhvr>
                                      <p:to>
                                        <p:strVal val="visible"/>
                                      </p:to>
                                    </p:set>
                                    <p:anim calcmode="lin" valueType="num">
                                      <p:cBhvr additive="base">
                                        <p:cTn id="25" dur="500" fill="hold"/>
                                        <p:tgtEl>
                                          <p:spTgt spid="4608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08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6083">
                                            <p:txEl>
                                              <p:pRg st="5" end="5"/>
                                            </p:txEl>
                                          </p:spTgt>
                                        </p:tgtEl>
                                        <p:attrNameLst>
                                          <p:attrName>style.visibility</p:attrName>
                                        </p:attrNameLst>
                                      </p:cBhvr>
                                      <p:to>
                                        <p:strVal val="visible"/>
                                      </p:to>
                                    </p:set>
                                    <p:anim calcmode="lin" valueType="num">
                                      <p:cBhvr additive="base">
                                        <p:cTn id="29" dur="500" fill="hold"/>
                                        <p:tgtEl>
                                          <p:spTgt spid="4608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608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6083">
                                            <p:txEl>
                                              <p:pRg st="6" end="6"/>
                                            </p:txEl>
                                          </p:spTgt>
                                        </p:tgtEl>
                                        <p:attrNameLst>
                                          <p:attrName>style.visibility</p:attrName>
                                        </p:attrNameLst>
                                      </p:cBhvr>
                                      <p:to>
                                        <p:strVal val="visible"/>
                                      </p:to>
                                    </p:set>
                                    <p:anim calcmode="lin" valueType="num">
                                      <p:cBhvr additive="base">
                                        <p:cTn id="33" dur="500" fill="hold"/>
                                        <p:tgtEl>
                                          <p:spTgt spid="4608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608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6083">
                                            <p:txEl>
                                              <p:pRg st="7" end="7"/>
                                            </p:txEl>
                                          </p:spTgt>
                                        </p:tgtEl>
                                        <p:attrNameLst>
                                          <p:attrName>style.visibility</p:attrName>
                                        </p:attrNameLst>
                                      </p:cBhvr>
                                      <p:to>
                                        <p:strVal val="visible"/>
                                      </p:to>
                                    </p:set>
                                    <p:anim calcmode="lin" valueType="num">
                                      <p:cBhvr additive="base">
                                        <p:cTn id="37" dur="500" fill="hold"/>
                                        <p:tgtEl>
                                          <p:spTgt spid="4608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60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739C17F-C7FE-B4DC-AFFF-3E1D1C275274}"/>
              </a:ext>
            </a:extLst>
          </p:cNvPr>
          <p:cNvSpPr>
            <a:spLocks noGrp="1"/>
          </p:cNvSpPr>
          <p:nvPr>
            <p:ph type="title"/>
          </p:nvPr>
        </p:nvSpPr>
        <p:spPr>
          <a:xfrm>
            <a:off x="612775" y="228600"/>
            <a:ext cx="8153400" cy="990600"/>
          </a:xfrm>
        </p:spPr>
        <p:txBody>
          <a:bodyPr/>
          <a:lstStyle/>
          <a:p>
            <a:r>
              <a:rPr lang="en-CA" altLang="en-US" sz="4000" dirty="0">
                <a:solidFill>
                  <a:schemeClr val="accent1">
                    <a:satMod val="150000"/>
                  </a:schemeClr>
                </a:solidFill>
              </a:rPr>
              <a:t>Last perspective - </a:t>
            </a:r>
            <a:r>
              <a:rPr lang="en-CA" altLang="en-US" sz="4000" b="1" dirty="0">
                <a:solidFill>
                  <a:srgbClr val="7030A0"/>
                </a:solidFill>
              </a:rPr>
              <a:t>Neurobiological</a:t>
            </a:r>
            <a:endParaRPr lang="en-CA" altLang="en-US" b="1" dirty="0">
              <a:solidFill>
                <a:srgbClr val="7030A0"/>
              </a:solidFill>
            </a:endParaRPr>
          </a:p>
        </p:txBody>
      </p:sp>
      <p:sp>
        <p:nvSpPr>
          <p:cNvPr id="48131" name="Content Placeholder 2">
            <a:extLst>
              <a:ext uri="{FF2B5EF4-FFF2-40B4-BE49-F238E27FC236}">
                <a16:creationId xmlns:a16="http://schemas.microsoft.com/office/drawing/2014/main" id="{2521B408-B18B-EED8-21C8-74FAACFB3F7F}"/>
              </a:ext>
            </a:extLst>
          </p:cNvPr>
          <p:cNvSpPr>
            <a:spLocks noGrp="1"/>
          </p:cNvSpPr>
          <p:nvPr>
            <p:ph sz="quarter" idx="1"/>
          </p:nvPr>
        </p:nvSpPr>
        <p:spPr>
          <a:xfrm>
            <a:off x="612775" y="1752600"/>
            <a:ext cx="8153400" cy="4495800"/>
          </a:xfrm>
        </p:spPr>
        <p:txBody>
          <a:bodyPr/>
          <a:lstStyle/>
          <a:p>
            <a:pPr>
              <a:spcBef>
                <a:spcPts val="0"/>
              </a:spcBef>
              <a:spcAft>
                <a:spcPts val="1800"/>
              </a:spcAft>
            </a:pPr>
            <a:r>
              <a:rPr lang="en-CA" altLang="en-US" sz="2800" dirty="0"/>
              <a:t>Areas of the brain which have been found to effect anxiety:</a:t>
            </a:r>
          </a:p>
          <a:p>
            <a:pPr>
              <a:spcBef>
                <a:spcPts val="0"/>
              </a:spcBef>
              <a:spcAft>
                <a:spcPts val="1800"/>
              </a:spcAft>
            </a:pPr>
            <a:r>
              <a:rPr lang="en-CA" altLang="en-US" sz="2800" dirty="0"/>
              <a:t>Amygdala (part of limbic system – our brain’s area to </a:t>
            </a:r>
            <a:r>
              <a:rPr lang="en-CA" altLang="en-US" sz="2800" b="1" dirty="0"/>
              <a:t>make sense of threats and react, </a:t>
            </a:r>
            <a:r>
              <a:rPr lang="en-CA" altLang="en-US" sz="2800" dirty="0"/>
              <a:t>something from our early evolution to ensure survival).  Stores unconscious fear memories. Fight or Flight!</a:t>
            </a:r>
          </a:p>
          <a:p>
            <a:pPr>
              <a:spcBef>
                <a:spcPts val="0"/>
              </a:spcBef>
              <a:spcAft>
                <a:spcPts val="1800"/>
              </a:spcAft>
            </a:pPr>
            <a:r>
              <a:rPr lang="en-CA" altLang="en-US" sz="2800" dirty="0"/>
              <a:t> Frontal Lobes – planning, </a:t>
            </a:r>
            <a:r>
              <a:rPr lang="en-CA" altLang="en-US" sz="2800" b="1" dirty="0"/>
              <a:t>make sense of everything, and how to react. </a:t>
            </a:r>
          </a:p>
          <a:p>
            <a:pPr>
              <a:spcBef>
                <a:spcPts val="0"/>
              </a:spcBef>
              <a:spcAft>
                <a:spcPts val="1800"/>
              </a:spcAft>
            </a:pPr>
            <a:r>
              <a:rPr lang="en-CA" altLang="en-US" sz="2800" dirty="0"/>
              <a:t>Hippocampus – memory center of the brain</a:t>
            </a:r>
          </a:p>
          <a:p>
            <a:endParaRPr lang="en-CA"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131">
                                            <p:txEl>
                                              <p:pRg st="3" end="3"/>
                                            </p:txEl>
                                          </p:spTgt>
                                        </p:tgtEl>
                                        <p:attrNameLst>
                                          <p:attrName>style.visibility</p:attrName>
                                        </p:attrNameLst>
                                      </p:cBhvr>
                                      <p:to>
                                        <p:strVal val="visible"/>
                                      </p:to>
                                    </p:set>
                                    <p:anim calcmode="lin" valueType="num">
                                      <p:cBhvr additive="base">
                                        <p:cTn id="25" dur="500" fill="hold"/>
                                        <p:tgtEl>
                                          <p:spTgt spid="48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81C91B36-8BC0-D0FD-FD63-9684A15518FF}"/>
              </a:ext>
            </a:extLst>
          </p:cNvPr>
          <p:cNvSpPr>
            <a:spLocks noGrp="1"/>
          </p:cNvSpPr>
          <p:nvPr>
            <p:ph type="title"/>
          </p:nvPr>
        </p:nvSpPr>
        <p:spPr>
          <a:xfrm>
            <a:off x="612775" y="228600"/>
            <a:ext cx="8153400" cy="990600"/>
          </a:xfrm>
        </p:spPr>
        <p:txBody>
          <a:bodyPr/>
          <a:lstStyle/>
          <a:p>
            <a:r>
              <a:rPr lang="en-CA" altLang="en-US" sz="4000" dirty="0">
                <a:solidFill>
                  <a:srgbClr val="7030A0"/>
                </a:solidFill>
              </a:rPr>
              <a:t>Neurobiological</a:t>
            </a:r>
          </a:p>
        </p:txBody>
      </p:sp>
      <p:graphicFrame>
        <p:nvGraphicFramePr>
          <p:cNvPr id="49157" name="Content Placeholder 2">
            <a:extLst>
              <a:ext uri="{FF2B5EF4-FFF2-40B4-BE49-F238E27FC236}">
                <a16:creationId xmlns:a16="http://schemas.microsoft.com/office/drawing/2014/main" id="{9CA35572-CE1D-5A39-8BD6-A223AB907B81}"/>
              </a:ext>
            </a:extLst>
          </p:cNvPr>
          <p:cNvGraphicFramePr>
            <a:graphicFrameLocks noGrp="1"/>
          </p:cNvGraphicFramePr>
          <p:nvPr>
            <p:ph sz="quarter" idx="1"/>
            <p:extLst>
              <p:ext uri="{D42A27DB-BD31-4B8C-83A1-F6EECF244321}">
                <p14:modId xmlns:p14="http://schemas.microsoft.com/office/powerpoint/2010/main" val="3599579309"/>
              </p:ext>
            </p:extLst>
          </p:nvPr>
        </p:nvGraphicFramePr>
        <p:xfrm>
          <a:off x="606679" y="16764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6E6C5FE4-10CA-A887-5435-A07A39A00F5B}"/>
              </a:ext>
            </a:extLst>
          </p:cNvPr>
          <p:cNvSpPr>
            <a:spLocks noGrp="1"/>
          </p:cNvSpPr>
          <p:nvPr>
            <p:ph type="title"/>
          </p:nvPr>
        </p:nvSpPr>
        <p:spPr>
          <a:xfrm>
            <a:off x="612775" y="228600"/>
            <a:ext cx="8153400" cy="990600"/>
          </a:xfrm>
        </p:spPr>
        <p:txBody>
          <a:bodyPr/>
          <a:lstStyle/>
          <a:p>
            <a:endParaRPr lang="en-CA" altLang="en-US" dirty="0"/>
          </a:p>
        </p:txBody>
      </p:sp>
      <p:sp>
        <p:nvSpPr>
          <p:cNvPr id="50179" name="Content Placeholder 2">
            <a:extLst>
              <a:ext uri="{FF2B5EF4-FFF2-40B4-BE49-F238E27FC236}">
                <a16:creationId xmlns:a16="http://schemas.microsoft.com/office/drawing/2014/main" id="{88B77D43-C2F7-5783-5527-688EDE16E57D}"/>
              </a:ext>
            </a:extLst>
          </p:cNvPr>
          <p:cNvSpPr>
            <a:spLocks noGrp="1"/>
          </p:cNvSpPr>
          <p:nvPr>
            <p:ph sz="quarter" idx="1"/>
          </p:nvPr>
        </p:nvSpPr>
        <p:spPr>
          <a:xfrm>
            <a:off x="612775" y="1600200"/>
            <a:ext cx="8153400" cy="4495800"/>
          </a:xfrm>
        </p:spPr>
        <p:txBody>
          <a:bodyPr/>
          <a:lstStyle/>
          <a:p>
            <a:endParaRPr lang="en-CA" altLang="en-US" dirty="0"/>
          </a:p>
        </p:txBody>
      </p:sp>
      <p:sp>
        <p:nvSpPr>
          <p:cNvPr id="50180" name="Footer Placeholder 3">
            <a:extLst>
              <a:ext uri="{FF2B5EF4-FFF2-40B4-BE49-F238E27FC236}">
                <a16:creationId xmlns:a16="http://schemas.microsoft.com/office/drawing/2014/main" id="{B7F6058E-8D7C-43BE-4460-43FDAC123FF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chemeClr val="tx2"/>
                </a:solidFill>
              </a:rPr>
              <a:t>Copyright © 2008 Pearson Education Canada</a:t>
            </a:r>
          </a:p>
        </p:txBody>
      </p:sp>
      <p:pic>
        <p:nvPicPr>
          <p:cNvPr id="50181" name="Picture 8" descr="C:\Users\Michelle\AppData\Local\Microsoft\Windows\Temporary Internet Files\Content.IE5\9MOZHJCH\0_ZUc_bNn6uD4_7h8w[1].png">
            <a:extLst>
              <a:ext uri="{FF2B5EF4-FFF2-40B4-BE49-F238E27FC236}">
                <a16:creationId xmlns:a16="http://schemas.microsoft.com/office/drawing/2014/main" id="{DABF59F4-0CDA-662C-FBDA-472436154A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ED3B8DA-2D7A-0641-9029-A32D5134DF2E}"/>
                  </a:ext>
                </a:extLst>
              </p14:cNvPr>
              <p14:cNvContentPartPr/>
              <p14:nvPr/>
            </p14:nvContentPartPr>
            <p14:xfrm>
              <a:off x="1619498" y="4558764"/>
              <a:ext cx="70200" cy="86760"/>
            </p14:xfrm>
          </p:contentPart>
        </mc:Choice>
        <mc:Fallback xmlns="">
          <p:pic>
            <p:nvPicPr>
              <p:cNvPr id="2" name="Ink 1">
                <a:extLst>
                  <a:ext uri="{FF2B5EF4-FFF2-40B4-BE49-F238E27FC236}">
                    <a16:creationId xmlns:a16="http://schemas.microsoft.com/office/drawing/2014/main" id="{0ED3B8DA-2D7A-0641-9029-A32D5134DF2E}"/>
                  </a:ext>
                </a:extLst>
              </p:cNvPr>
              <p:cNvPicPr/>
              <p:nvPr/>
            </p:nvPicPr>
            <p:blipFill>
              <a:blip r:embed="rId4"/>
              <a:stretch>
                <a:fillRect/>
              </a:stretch>
            </p:blipFill>
            <p:spPr>
              <a:xfrm>
                <a:off x="1613378" y="4552644"/>
                <a:ext cx="82440" cy="99000"/>
              </a:xfrm>
              <a:prstGeom prst="rect">
                <a:avLst/>
              </a:prstGeom>
            </p:spPr>
          </p:pic>
        </mc:Fallback>
      </mc:AlternateContent>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1A4E92D2-A040-2161-5F4C-71EB2B99DB9D}"/>
              </a:ext>
            </a:extLst>
          </p:cNvPr>
          <p:cNvSpPr>
            <a:spLocks noGrp="1"/>
          </p:cNvSpPr>
          <p:nvPr>
            <p:ph type="title"/>
          </p:nvPr>
        </p:nvSpPr>
        <p:spPr>
          <a:xfrm>
            <a:off x="612775" y="228600"/>
            <a:ext cx="8153400" cy="990600"/>
          </a:xfrm>
        </p:spPr>
        <p:txBody>
          <a:bodyPr/>
          <a:lstStyle/>
          <a:p>
            <a:r>
              <a:rPr lang="en-CA" altLang="en-US" dirty="0">
                <a:solidFill>
                  <a:srgbClr val="7030A0"/>
                </a:solidFill>
              </a:rPr>
              <a:t>Neurobiological</a:t>
            </a:r>
            <a:r>
              <a:rPr lang="en-CA" altLang="en-US" dirty="0"/>
              <a:t>- The Limbic System</a:t>
            </a:r>
          </a:p>
        </p:txBody>
      </p:sp>
      <p:sp>
        <p:nvSpPr>
          <p:cNvPr id="51203" name="Content Placeholder 2">
            <a:extLst>
              <a:ext uri="{FF2B5EF4-FFF2-40B4-BE49-F238E27FC236}">
                <a16:creationId xmlns:a16="http://schemas.microsoft.com/office/drawing/2014/main" id="{792B0D8A-822A-20D1-7F1E-279287545258}"/>
              </a:ext>
            </a:extLst>
          </p:cNvPr>
          <p:cNvSpPr>
            <a:spLocks noGrp="1"/>
          </p:cNvSpPr>
          <p:nvPr>
            <p:ph sz="quarter" idx="1"/>
          </p:nvPr>
        </p:nvSpPr>
        <p:spPr>
          <a:xfrm>
            <a:off x="612775" y="1600200"/>
            <a:ext cx="8153400" cy="4953000"/>
          </a:xfrm>
        </p:spPr>
        <p:txBody>
          <a:bodyPr/>
          <a:lstStyle/>
          <a:p>
            <a:pPr>
              <a:spcBef>
                <a:spcPts val="0"/>
              </a:spcBef>
              <a:spcAft>
                <a:spcPts val="1600"/>
              </a:spcAft>
            </a:pPr>
            <a:r>
              <a:rPr lang="en-CA" altLang="en-US" sz="2800" dirty="0"/>
              <a:t>When the Amygdala does its job and appraises something as a threat, hormones are released like. </a:t>
            </a:r>
            <a:r>
              <a:rPr lang="en-CA" altLang="en-US" sz="2800" b="1" dirty="0"/>
              <a:t>Cortisol</a:t>
            </a:r>
            <a:r>
              <a:rPr lang="en-CA" altLang="en-US" sz="2800" dirty="0"/>
              <a:t> and </a:t>
            </a:r>
            <a:r>
              <a:rPr lang="en-CA" altLang="en-US" sz="2800" b="1" dirty="0"/>
              <a:t>Adrenalin</a:t>
            </a:r>
            <a:r>
              <a:rPr lang="en-CA" altLang="en-US" sz="2800" dirty="0"/>
              <a:t> to help us escape or fight danger (fight, flight or freeze). </a:t>
            </a:r>
          </a:p>
          <a:p>
            <a:pPr>
              <a:spcBef>
                <a:spcPts val="0"/>
              </a:spcBef>
              <a:spcAft>
                <a:spcPts val="1600"/>
              </a:spcAft>
            </a:pPr>
            <a:r>
              <a:rPr lang="en-CA" altLang="en-US" sz="2800" dirty="0"/>
              <a:t>If we are always on alert, then we are in a toxic stress situation. </a:t>
            </a:r>
          </a:p>
          <a:p>
            <a:pPr>
              <a:spcBef>
                <a:spcPts val="0"/>
              </a:spcBef>
              <a:spcAft>
                <a:spcPts val="1600"/>
              </a:spcAft>
            </a:pPr>
            <a:r>
              <a:rPr lang="en-CA" altLang="en-US" sz="2800" b="1" dirty="0"/>
              <a:t>GABA</a:t>
            </a:r>
            <a:r>
              <a:rPr lang="en-CA" altLang="en-US" sz="2800" dirty="0"/>
              <a:t> neurotransmitters are involved in calming us down when we’re anxious.</a:t>
            </a:r>
          </a:p>
          <a:p>
            <a:pPr>
              <a:spcBef>
                <a:spcPts val="0"/>
              </a:spcBef>
              <a:spcAft>
                <a:spcPts val="1600"/>
              </a:spcAft>
            </a:pPr>
            <a:r>
              <a:rPr lang="en-CA" altLang="en-US" sz="2800" dirty="0"/>
              <a:t>Doctor’s can prescribe medications to assist in these areas. </a:t>
            </a:r>
            <a:r>
              <a:rPr lang="en-CA" altLang="en-US" sz="2800" b="1" dirty="0"/>
              <a:t>SSRIS SNRIs</a:t>
            </a:r>
            <a:r>
              <a:rPr lang="en-CA" altLang="en-US" sz="2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 calcmode="lin" valueType="num">
                                      <p:cBhvr additive="base">
                                        <p:cTn id="25" dur="5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8D99A34A-740A-7136-5DAE-3BD803D4B4DB}"/>
              </a:ext>
            </a:extLst>
          </p:cNvPr>
          <p:cNvSpPr>
            <a:spLocks noGrp="1"/>
          </p:cNvSpPr>
          <p:nvPr>
            <p:ph type="title"/>
          </p:nvPr>
        </p:nvSpPr>
        <p:spPr>
          <a:xfrm>
            <a:off x="612775" y="228600"/>
            <a:ext cx="8153400" cy="990600"/>
          </a:xfrm>
        </p:spPr>
        <p:txBody>
          <a:bodyPr/>
          <a:lstStyle/>
          <a:p>
            <a:r>
              <a:rPr lang="en-CA" altLang="en-US" sz="4000" dirty="0">
                <a:solidFill>
                  <a:schemeClr val="accent1">
                    <a:satMod val="150000"/>
                  </a:schemeClr>
                </a:solidFill>
              </a:rPr>
              <a:t>In Conclusion</a:t>
            </a:r>
          </a:p>
        </p:txBody>
      </p:sp>
      <p:sp>
        <p:nvSpPr>
          <p:cNvPr id="52227" name="Content Placeholder 2">
            <a:extLst>
              <a:ext uri="{FF2B5EF4-FFF2-40B4-BE49-F238E27FC236}">
                <a16:creationId xmlns:a16="http://schemas.microsoft.com/office/drawing/2014/main" id="{9039AB28-6AD0-44B7-2369-D2604A8E2384}"/>
              </a:ext>
            </a:extLst>
          </p:cNvPr>
          <p:cNvSpPr>
            <a:spLocks noGrp="1"/>
          </p:cNvSpPr>
          <p:nvPr>
            <p:ph sz="quarter" idx="1"/>
          </p:nvPr>
        </p:nvSpPr>
        <p:spPr>
          <a:xfrm>
            <a:off x="612775" y="1600200"/>
            <a:ext cx="8153400" cy="5181600"/>
          </a:xfrm>
        </p:spPr>
        <p:txBody>
          <a:bodyPr/>
          <a:lstStyle/>
          <a:p>
            <a:pPr>
              <a:spcBef>
                <a:spcPts val="0"/>
              </a:spcBef>
              <a:spcAft>
                <a:spcPts val="1800"/>
              </a:spcAft>
            </a:pPr>
            <a:r>
              <a:rPr lang="en-CA" altLang="en-US" sz="2800" dirty="0"/>
              <a:t>All perspectives have their merits. </a:t>
            </a:r>
          </a:p>
          <a:p>
            <a:pPr>
              <a:spcBef>
                <a:spcPts val="0"/>
              </a:spcBef>
              <a:spcAft>
                <a:spcPts val="1800"/>
              </a:spcAft>
            </a:pPr>
            <a:r>
              <a:rPr lang="en-CA" altLang="en-US" sz="2800" dirty="0"/>
              <a:t>What about </a:t>
            </a:r>
            <a:r>
              <a:rPr lang="en-CA" altLang="en-US" sz="2800" i="1" dirty="0"/>
              <a:t>Mindfulness</a:t>
            </a:r>
            <a:r>
              <a:rPr lang="en-CA" altLang="en-US" sz="2800" dirty="0"/>
              <a:t>?</a:t>
            </a:r>
          </a:p>
        </p:txBody>
      </p:sp>
      <p:sp>
        <p:nvSpPr>
          <p:cNvPr id="52228" name="Footer Placeholder 3">
            <a:extLst>
              <a:ext uri="{FF2B5EF4-FFF2-40B4-BE49-F238E27FC236}">
                <a16:creationId xmlns:a16="http://schemas.microsoft.com/office/drawing/2014/main" id="{AFA0D3BC-2D6E-834F-D1A4-C10C70DD6A3C}"/>
              </a:ext>
            </a:extLst>
          </p:cNvPr>
          <p:cNvSpPr>
            <a:spLocks noGrp="1"/>
          </p:cNvSpPr>
          <p:nvPr>
            <p:ph type="ftr" sz="quarter" idx="11"/>
          </p:nvPr>
        </p:nvSpPr>
        <p:spPr bwMode="auto">
          <a:xfrm>
            <a:off x="3319463" y="5732463"/>
            <a:ext cx="2787650" cy="271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chemeClr val="tx2"/>
              </a:solidFill>
            </a:endParaRPr>
          </a:p>
        </p:txBody>
      </p:sp>
      <p:pic>
        <p:nvPicPr>
          <p:cNvPr id="52229" name="Picture 5" descr="C:\Users\Michelle\AppData\Local\Microsoft\Windows\Temporary Internet Files\Content.IE5\XSE9FWJF\tjsjfgjfxg[1].jpg">
            <a:extLst>
              <a:ext uri="{FF2B5EF4-FFF2-40B4-BE49-F238E27FC236}">
                <a16:creationId xmlns:a16="http://schemas.microsoft.com/office/drawing/2014/main" id="{74BA2E9E-AE3A-ACCE-0B04-5B651001AD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1" y="3733800"/>
            <a:ext cx="5410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43F8DED9-C4F5-5FFE-9A06-6317BCDD5D7F}"/>
              </a:ext>
            </a:extLst>
          </p:cNvPr>
          <p:cNvSpPr>
            <a:spLocks noGrp="1"/>
          </p:cNvSpPr>
          <p:nvPr>
            <p:ph type="title"/>
          </p:nvPr>
        </p:nvSpPr>
        <p:spPr>
          <a:xfrm>
            <a:off x="152400" y="114300"/>
            <a:ext cx="9220200" cy="990600"/>
          </a:xfrm>
        </p:spPr>
        <p:txBody>
          <a:bodyPr/>
          <a:lstStyle/>
          <a:p>
            <a:pPr>
              <a:lnSpc>
                <a:spcPts val="4000"/>
              </a:lnSpc>
            </a:pPr>
            <a:r>
              <a:rPr lang="en-CA" altLang="en-US" sz="3800" b="1" dirty="0">
                <a:solidFill>
                  <a:srgbClr val="C00000"/>
                </a:solidFill>
              </a:rPr>
              <a:t>Psychoanalytic</a:t>
            </a:r>
            <a:r>
              <a:rPr lang="en-CA" altLang="en-US" sz="3800" dirty="0"/>
              <a:t> </a:t>
            </a:r>
            <a:r>
              <a:rPr lang="en-CA" altLang="en-US" sz="3800" dirty="0">
                <a:solidFill>
                  <a:srgbClr val="C00000"/>
                </a:solidFill>
              </a:rPr>
              <a:t>– </a:t>
            </a:r>
            <a:br>
              <a:rPr lang="en-CA" altLang="en-US" sz="3800" dirty="0"/>
            </a:br>
            <a:r>
              <a:rPr lang="en-CA" altLang="en-US" sz="3800" dirty="0"/>
              <a:t>Freud’s Definition </a:t>
            </a:r>
            <a:r>
              <a:rPr lang="en-CA" altLang="en-US" sz="3800" b="1" dirty="0">
                <a:solidFill>
                  <a:srgbClr val="C00000"/>
                </a:solidFill>
              </a:rPr>
              <a:t>(1890) Anxiety Neurosis</a:t>
            </a:r>
          </a:p>
        </p:txBody>
      </p:sp>
      <p:graphicFrame>
        <p:nvGraphicFramePr>
          <p:cNvPr id="9" name="Content Placeholder 8">
            <a:extLst>
              <a:ext uri="{FF2B5EF4-FFF2-40B4-BE49-F238E27FC236}">
                <a16:creationId xmlns:a16="http://schemas.microsoft.com/office/drawing/2014/main" id="{782BFEB1-80BD-CE8A-2BA0-DFB7E5470189}"/>
              </a:ext>
            </a:extLst>
          </p:cNvPr>
          <p:cNvGraphicFramePr>
            <a:graphicFrameLocks noGrp="1"/>
          </p:cNvGraphicFramePr>
          <p:nvPr>
            <p:ph sz="quarter" idx="1"/>
            <p:extLst>
              <p:ext uri="{D42A27DB-BD31-4B8C-83A1-F6EECF244321}">
                <p14:modId xmlns:p14="http://schemas.microsoft.com/office/powerpoint/2010/main" val="544792714"/>
              </p:ext>
            </p:extLst>
          </p:nvPr>
        </p:nvGraphicFramePr>
        <p:xfrm>
          <a:off x="612775" y="1600200"/>
          <a:ext cx="8153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39484E00-37C8-C3DE-BEAB-A1776DE33490}"/>
              </a:ext>
            </a:extLst>
          </p:cNvPr>
          <p:cNvSpPr>
            <a:spLocks noGrp="1"/>
          </p:cNvSpPr>
          <p:nvPr>
            <p:ph type="title"/>
          </p:nvPr>
        </p:nvSpPr>
        <p:spPr>
          <a:xfrm>
            <a:off x="612775" y="0"/>
            <a:ext cx="8153400" cy="1219200"/>
          </a:xfrm>
        </p:spPr>
        <p:txBody>
          <a:bodyPr/>
          <a:lstStyle/>
          <a:p>
            <a:pPr>
              <a:lnSpc>
                <a:spcPts val="4000"/>
              </a:lnSpc>
            </a:pPr>
            <a:r>
              <a:rPr lang="en-CA" altLang="en-US" sz="4000" b="1" dirty="0">
                <a:solidFill>
                  <a:srgbClr val="C00000"/>
                </a:solidFill>
              </a:rPr>
              <a:t>Psychoanalytic</a:t>
            </a:r>
            <a:r>
              <a:rPr lang="en-CA" altLang="en-US" sz="4000" dirty="0"/>
              <a:t> – Freud’s Definition </a:t>
            </a:r>
            <a:r>
              <a:rPr lang="en-CA" altLang="en-US" sz="4000" b="1" dirty="0">
                <a:solidFill>
                  <a:srgbClr val="C00000"/>
                </a:solidFill>
              </a:rPr>
              <a:t>(1890) Anxiety Neurosis </a:t>
            </a:r>
            <a:r>
              <a:rPr lang="en-CA" altLang="en-US" sz="4000" dirty="0"/>
              <a:t>cont’d</a:t>
            </a:r>
          </a:p>
        </p:txBody>
      </p:sp>
      <p:graphicFrame>
        <p:nvGraphicFramePr>
          <p:cNvPr id="2" name="Content Placeholder 1">
            <a:extLst>
              <a:ext uri="{FF2B5EF4-FFF2-40B4-BE49-F238E27FC236}">
                <a16:creationId xmlns:a16="http://schemas.microsoft.com/office/drawing/2014/main" id="{48B18DB2-ACB8-26AC-42C9-9D5C39BCD3FF}"/>
              </a:ext>
            </a:extLst>
          </p:cNvPr>
          <p:cNvGraphicFramePr>
            <a:graphicFrameLocks noGrp="1"/>
          </p:cNvGraphicFramePr>
          <p:nvPr>
            <p:ph sz="quarter" idx="1"/>
            <p:extLst>
              <p:ext uri="{D42A27DB-BD31-4B8C-83A1-F6EECF244321}">
                <p14:modId xmlns:p14="http://schemas.microsoft.com/office/powerpoint/2010/main" val="4072823445"/>
              </p:ext>
            </p:extLst>
          </p:nvPr>
        </p:nvGraphicFramePr>
        <p:xfrm>
          <a:off x="612775" y="16002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B720A1D-F601-85F6-B9B7-15FE6FB53A17}"/>
              </a:ext>
            </a:extLst>
          </p:cNvPr>
          <p:cNvSpPr>
            <a:spLocks noGrp="1"/>
          </p:cNvSpPr>
          <p:nvPr>
            <p:ph type="title"/>
          </p:nvPr>
        </p:nvSpPr>
        <p:spPr>
          <a:xfrm>
            <a:off x="460374" y="152400"/>
            <a:ext cx="8531225" cy="990600"/>
          </a:xfrm>
        </p:spPr>
        <p:txBody>
          <a:bodyPr/>
          <a:lstStyle/>
          <a:p>
            <a:pPr>
              <a:lnSpc>
                <a:spcPts val="4000"/>
              </a:lnSpc>
            </a:pPr>
            <a:r>
              <a:rPr lang="en-CA" altLang="en-US" sz="4000" b="1" dirty="0">
                <a:solidFill>
                  <a:srgbClr val="C00000"/>
                </a:solidFill>
              </a:rPr>
              <a:t>Psychoanalytic</a:t>
            </a:r>
            <a:r>
              <a:rPr lang="en-CA" altLang="en-US" sz="4000" dirty="0">
                <a:solidFill>
                  <a:srgbClr val="C00000"/>
                </a:solidFill>
              </a:rPr>
              <a:t> </a:t>
            </a:r>
            <a:r>
              <a:rPr lang="en-CA" altLang="en-US" sz="4000" dirty="0"/>
              <a:t>– Freud’s Emerging Definitions</a:t>
            </a:r>
          </a:p>
        </p:txBody>
      </p:sp>
      <p:sp>
        <p:nvSpPr>
          <p:cNvPr id="13315" name="Content Placeholder 2">
            <a:extLst>
              <a:ext uri="{FF2B5EF4-FFF2-40B4-BE49-F238E27FC236}">
                <a16:creationId xmlns:a16="http://schemas.microsoft.com/office/drawing/2014/main" id="{78FC3505-75F1-933F-A32A-1BBD717A3954}"/>
              </a:ext>
            </a:extLst>
          </p:cNvPr>
          <p:cNvSpPr>
            <a:spLocks noGrp="1"/>
          </p:cNvSpPr>
          <p:nvPr>
            <p:ph sz="quarter" idx="1"/>
          </p:nvPr>
        </p:nvSpPr>
        <p:spPr>
          <a:xfrm>
            <a:off x="612775" y="1828800"/>
            <a:ext cx="8226425" cy="4495800"/>
          </a:xfrm>
        </p:spPr>
        <p:txBody>
          <a:bodyPr/>
          <a:lstStyle/>
          <a:p>
            <a:pPr>
              <a:spcBef>
                <a:spcPts val="0"/>
              </a:spcBef>
              <a:spcAft>
                <a:spcPts val="3600"/>
              </a:spcAft>
            </a:pPr>
            <a:r>
              <a:rPr lang="en-CA" altLang="en-US" sz="2800" dirty="0"/>
              <a:t>His views changed over the decades.</a:t>
            </a:r>
          </a:p>
          <a:p>
            <a:pPr>
              <a:spcBef>
                <a:spcPts val="0"/>
              </a:spcBef>
              <a:spcAft>
                <a:spcPts val="3600"/>
              </a:spcAft>
            </a:pPr>
            <a:r>
              <a:rPr lang="en-CA" altLang="en-US" sz="2800" dirty="0"/>
              <a:t>In 1932, he claimed that anxiety still has roots in sexual causes, but it’s primarily caused by psychological (mind/thoughts) factors.</a:t>
            </a:r>
          </a:p>
          <a:p>
            <a:pPr>
              <a:spcBef>
                <a:spcPts val="0"/>
              </a:spcBef>
              <a:spcAft>
                <a:spcPts val="3600"/>
              </a:spcAft>
            </a:pPr>
            <a:r>
              <a:rPr lang="en-CA" altLang="en-US" sz="2800" dirty="0"/>
              <a:t>‘</a:t>
            </a:r>
            <a:r>
              <a:rPr lang="en-CA" altLang="en-US" sz="2800" b="1" dirty="0"/>
              <a:t>Anxiety’</a:t>
            </a:r>
            <a:r>
              <a:rPr lang="en-CA" altLang="en-US" sz="2800" dirty="0"/>
              <a:t> (response to actual danger in external environment) vs. ‘</a:t>
            </a:r>
            <a:r>
              <a:rPr lang="en-CA" altLang="en-US" sz="2800" b="1" dirty="0"/>
              <a:t>Neurotic Anxiety</a:t>
            </a:r>
            <a:r>
              <a:rPr lang="en-CA" altLang="en-US" sz="2800" dirty="0"/>
              <a:t>‘ (excessive and irrational in internal environment).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C9AB0CDC-44D3-15A6-7EEE-630FACA92D49}"/>
              </a:ext>
            </a:extLst>
          </p:cNvPr>
          <p:cNvSpPr>
            <a:spLocks noGrp="1"/>
          </p:cNvSpPr>
          <p:nvPr>
            <p:ph type="title"/>
          </p:nvPr>
        </p:nvSpPr>
        <p:spPr>
          <a:xfrm>
            <a:off x="612775" y="228600"/>
            <a:ext cx="8153400" cy="990600"/>
          </a:xfrm>
        </p:spPr>
        <p:txBody>
          <a:bodyPr/>
          <a:lstStyle/>
          <a:p>
            <a:r>
              <a:rPr lang="en-CA" altLang="en-US" sz="4000" dirty="0"/>
              <a:t>Distinguishing the Types</a:t>
            </a:r>
          </a:p>
        </p:txBody>
      </p:sp>
      <p:sp>
        <p:nvSpPr>
          <p:cNvPr id="14339" name="Content Placeholder 2">
            <a:extLst>
              <a:ext uri="{FF2B5EF4-FFF2-40B4-BE49-F238E27FC236}">
                <a16:creationId xmlns:a16="http://schemas.microsoft.com/office/drawing/2014/main" id="{E465BF93-6D6E-102F-AF0E-1A1C9CB3415A}"/>
              </a:ext>
            </a:extLst>
          </p:cNvPr>
          <p:cNvSpPr>
            <a:spLocks noGrp="1"/>
          </p:cNvSpPr>
          <p:nvPr>
            <p:ph sz="quarter" idx="1"/>
          </p:nvPr>
        </p:nvSpPr>
        <p:spPr>
          <a:xfrm>
            <a:off x="533400" y="1828800"/>
            <a:ext cx="5330825" cy="4495800"/>
          </a:xfrm>
        </p:spPr>
        <p:txBody>
          <a:bodyPr/>
          <a:lstStyle/>
          <a:p>
            <a:pPr>
              <a:spcBef>
                <a:spcPts val="0"/>
              </a:spcBef>
              <a:spcAft>
                <a:spcPts val="3000"/>
              </a:spcAft>
            </a:pPr>
            <a:r>
              <a:rPr lang="en-CA" altLang="en-US" sz="2800" dirty="0">
                <a:solidFill>
                  <a:srgbClr val="C00000"/>
                </a:solidFill>
              </a:rPr>
              <a:t>Anxiety</a:t>
            </a:r>
            <a:r>
              <a:rPr lang="en-CA" altLang="en-US" sz="2800" dirty="0"/>
              <a:t>  - helps us – Lion, run!</a:t>
            </a:r>
          </a:p>
          <a:p>
            <a:pPr>
              <a:spcBef>
                <a:spcPts val="0"/>
              </a:spcBef>
              <a:spcAft>
                <a:spcPts val="3000"/>
              </a:spcAft>
            </a:pPr>
            <a:r>
              <a:rPr lang="en-CA" altLang="en-US" sz="2800" dirty="0">
                <a:solidFill>
                  <a:srgbClr val="C00000"/>
                </a:solidFill>
              </a:rPr>
              <a:t>Neurotic Anxiety </a:t>
            </a:r>
            <a:r>
              <a:rPr lang="en-CA" altLang="en-US" sz="2800" dirty="0"/>
              <a:t>– makes our lives miserable.</a:t>
            </a:r>
          </a:p>
          <a:p>
            <a:pPr>
              <a:spcBef>
                <a:spcPts val="0"/>
              </a:spcBef>
              <a:spcAft>
                <a:spcPts val="3000"/>
              </a:spcAft>
            </a:pPr>
            <a:r>
              <a:rPr lang="en-CA" altLang="en-US" sz="2800" dirty="0"/>
              <a:t>The root of every neurotic anxiety is the fear of an external danger. </a:t>
            </a:r>
          </a:p>
          <a:p>
            <a:pPr>
              <a:spcBef>
                <a:spcPts val="0"/>
              </a:spcBef>
              <a:spcAft>
                <a:spcPts val="3000"/>
              </a:spcAft>
            </a:pPr>
            <a:r>
              <a:rPr lang="en-CA" altLang="en-US" sz="2800" dirty="0"/>
              <a:t>The root of every anxiety is fear. </a:t>
            </a:r>
          </a:p>
          <a:p>
            <a:pPr>
              <a:buFont typeface="Wingdings" pitchFamily="2" charset="2"/>
              <a:buNone/>
            </a:pPr>
            <a:endParaRPr lang="en-CA" altLang="en-US" dirty="0"/>
          </a:p>
        </p:txBody>
      </p:sp>
      <p:pic>
        <p:nvPicPr>
          <p:cNvPr id="14341" name="Picture 3" descr="C:\Users\Michelle\AppData\Local\Microsoft\Windows\Temporary Internet Files\Content.IE5\RU5EAR2G\Sigmund_Freud-loc[1].jpg">
            <a:extLst>
              <a:ext uri="{FF2B5EF4-FFF2-40B4-BE49-F238E27FC236}">
                <a16:creationId xmlns:a16="http://schemas.microsoft.com/office/drawing/2014/main" id="{A34EC99E-88C3-2F85-1D2A-078DBB464B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1859280"/>
            <a:ext cx="304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53545BD-289B-06BF-0538-6D15857057DF}"/>
              </a:ext>
            </a:extLst>
          </p:cNvPr>
          <p:cNvSpPr>
            <a:spLocks noGrp="1"/>
          </p:cNvSpPr>
          <p:nvPr>
            <p:ph type="title"/>
          </p:nvPr>
        </p:nvSpPr>
        <p:spPr>
          <a:xfrm>
            <a:off x="612775" y="228600"/>
            <a:ext cx="8153400" cy="990600"/>
          </a:xfrm>
        </p:spPr>
        <p:txBody>
          <a:bodyPr/>
          <a:lstStyle/>
          <a:p>
            <a:r>
              <a:rPr lang="en-CA" altLang="en-US" sz="4000" dirty="0"/>
              <a:t>Next Perspective – </a:t>
            </a:r>
            <a:r>
              <a:rPr lang="en-CA" altLang="en-US" sz="4000" b="1" i="1" dirty="0">
                <a:solidFill>
                  <a:srgbClr val="00B0F0"/>
                </a:solidFill>
              </a:rPr>
              <a:t>Behaviourists </a:t>
            </a:r>
          </a:p>
        </p:txBody>
      </p:sp>
      <p:sp>
        <p:nvSpPr>
          <p:cNvPr id="15363" name="Content Placeholder 2">
            <a:extLst>
              <a:ext uri="{FF2B5EF4-FFF2-40B4-BE49-F238E27FC236}">
                <a16:creationId xmlns:a16="http://schemas.microsoft.com/office/drawing/2014/main" id="{BA8CE996-AD17-5F0D-CF14-89B281ADDFE8}"/>
              </a:ext>
            </a:extLst>
          </p:cNvPr>
          <p:cNvSpPr>
            <a:spLocks noGrp="1"/>
          </p:cNvSpPr>
          <p:nvPr>
            <p:ph sz="quarter" idx="1"/>
          </p:nvPr>
        </p:nvSpPr>
        <p:spPr>
          <a:xfrm>
            <a:off x="533400" y="1752600"/>
            <a:ext cx="5483225" cy="4876800"/>
          </a:xfrm>
        </p:spPr>
        <p:txBody>
          <a:bodyPr/>
          <a:lstStyle/>
          <a:p>
            <a:pPr>
              <a:spcBef>
                <a:spcPts val="0"/>
              </a:spcBef>
              <a:spcAft>
                <a:spcPts val="2400"/>
              </a:spcAft>
            </a:pPr>
            <a:r>
              <a:rPr lang="en-CA" altLang="en-US" sz="2800" dirty="0"/>
              <a:t>Anxiety is a </a:t>
            </a:r>
            <a:r>
              <a:rPr lang="en-CA" altLang="en-US" sz="2800" b="1" dirty="0"/>
              <a:t>learned response </a:t>
            </a:r>
            <a:r>
              <a:rPr lang="en-CA" altLang="en-US" sz="2800" dirty="0"/>
              <a:t>– O.H. Mowrer. </a:t>
            </a:r>
          </a:p>
          <a:p>
            <a:pPr>
              <a:spcBef>
                <a:spcPts val="0"/>
              </a:spcBef>
              <a:spcAft>
                <a:spcPts val="2400"/>
              </a:spcAft>
            </a:pPr>
            <a:r>
              <a:rPr lang="en-CA" altLang="en-US" sz="2800" dirty="0"/>
              <a:t>John B. Watson (in image) was the founder of the </a:t>
            </a:r>
            <a:r>
              <a:rPr lang="en-CA" altLang="en-US" sz="2800" dirty="0">
                <a:solidFill>
                  <a:srgbClr val="00B0F0"/>
                </a:solidFill>
              </a:rPr>
              <a:t>behaviourist school of thought</a:t>
            </a:r>
            <a:r>
              <a:rPr lang="en-CA" altLang="en-US" sz="2800" dirty="0"/>
              <a:t> in psychology. This has dominated academic psych for much of the 20</a:t>
            </a:r>
            <a:r>
              <a:rPr lang="en-CA" altLang="en-US" sz="2800" baseline="30000" dirty="0"/>
              <a:t>th</a:t>
            </a:r>
            <a:r>
              <a:rPr lang="en-CA" altLang="en-US" sz="2800" dirty="0"/>
              <a:t> century.</a:t>
            </a:r>
          </a:p>
          <a:p>
            <a:pPr>
              <a:spcBef>
                <a:spcPts val="0"/>
              </a:spcBef>
              <a:spcAft>
                <a:spcPts val="2400"/>
              </a:spcAft>
            </a:pPr>
            <a:r>
              <a:rPr lang="en-CA" altLang="en-US" sz="2800" dirty="0"/>
              <a:t>If we can’t see it or measure it, then we don’t know it is real.</a:t>
            </a:r>
          </a:p>
        </p:txBody>
      </p:sp>
      <p:pic>
        <p:nvPicPr>
          <p:cNvPr id="15365" name="Picture 5" descr="C:\Users\Michelle\AppData\Local\Microsoft\Windows\Temporary Internet Files\Content.IE5\7PAPD01U\Watson[1].jpg">
            <a:extLst>
              <a:ext uri="{FF2B5EF4-FFF2-40B4-BE49-F238E27FC236}">
                <a16:creationId xmlns:a16="http://schemas.microsoft.com/office/drawing/2014/main" id="{42695304-D7BA-F9E4-B7C4-2989FD7465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133600"/>
            <a:ext cx="26193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docProps/app.xml><?xml version="1.0" encoding="utf-8"?>
<Properties xmlns="http://schemas.openxmlformats.org/officeDocument/2006/extended-properties" xmlns:vt="http://schemas.openxmlformats.org/officeDocument/2006/docPropsVTypes">
  <Template>Atlas</Template>
  <TotalTime>5450</TotalTime>
  <Words>1655</Words>
  <Application>Microsoft Office PowerPoint</Application>
  <PresentationFormat>On-screen Show (4:3)</PresentationFormat>
  <Paragraphs>181</Paragraphs>
  <Slides>46</Slides>
  <Notes>18</Notes>
  <HiddenSlides>0</HiddenSlides>
  <MMClips>4</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Median</vt:lpstr>
      <vt:lpstr> Welcome !!</vt:lpstr>
      <vt:lpstr>   </vt:lpstr>
      <vt:lpstr>Anxiety</vt:lpstr>
      <vt:lpstr>Psychoanalytic</vt:lpstr>
      <vt:lpstr>Psychoanalytic –  Freud’s Definition (1890) Anxiety Neurosis</vt:lpstr>
      <vt:lpstr>Psychoanalytic – Freud’s Definition (1890) Anxiety Neurosis cont’d</vt:lpstr>
      <vt:lpstr>Psychoanalytic – Freud’s Emerging Definitions</vt:lpstr>
      <vt:lpstr>Distinguishing the Types</vt:lpstr>
      <vt:lpstr>Next Perspective – Behaviourists </vt:lpstr>
      <vt:lpstr>Types of Learning – for this lecture</vt:lpstr>
      <vt:lpstr>Classical Conditioning</vt:lpstr>
      <vt:lpstr>Ivan Pavlov (1849 – 1936)</vt:lpstr>
      <vt:lpstr>1. Classical Conditioning (cont’d)</vt:lpstr>
      <vt:lpstr>PowerPoint Presentation</vt:lpstr>
      <vt:lpstr>PowerPoint Presentation</vt:lpstr>
      <vt:lpstr>What is Classical Conditioning (CC)?</vt:lpstr>
      <vt:lpstr>PowerPoint Presentation</vt:lpstr>
      <vt:lpstr>Other (human) Examples?</vt:lpstr>
      <vt:lpstr>PowerPoint Presentation</vt:lpstr>
      <vt:lpstr>Conditioning Little Albert</vt:lpstr>
      <vt:lpstr>PowerPoint Presentation</vt:lpstr>
      <vt:lpstr>PowerPoint Presentation</vt:lpstr>
      <vt:lpstr>LOOK FAMILIAR?</vt:lpstr>
      <vt:lpstr>Operant Conditioning</vt:lpstr>
      <vt:lpstr>Operant Conditioning</vt:lpstr>
      <vt:lpstr>Reinforcer / Reinforcing Stimulus </vt:lpstr>
      <vt:lpstr>Shaping</vt:lpstr>
      <vt:lpstr>PowerPoint Presentation</vt:lpstr>
      <vt:lpstr>Types of Reinforcement</vt:lpstr>
      <vt:lpstr>Types of Reinforcement</vt:lpstr>
      <vt:lpstr>Punishment</vt:lpstr>
      <vt:lpstr>Punishment (cont’d)</vt:lpstr>
      <vt:lpstr>The Take Home Point?</vt:lpstr>
      <vt:lpstr>The Next Perspective – Cognitive  (1956 onwards)</vt:lpstr>
      <vt:lpstr>Your Turn: Example of an Appraisal </vt:lpstr>
      <vt:lpstr>Answer:</vt:lpstr>
      <vt:lpstr>Detection of threat – Cognitive </vt:lpstr>
      <vt:lpstr>Aaron T. Beck – Father of CBT</vt:lpstr>
      <vt:lpstr>Examples of negative cognitive schemas:</vt:lpstr>
      <vt:lpstr>Negative Thoughts in Academics:</vt:lpstr>
      <vt:lpstr>Aaron Beck said: </vt:lpstr>
      <vt:lpstr>Last perspective - Neurobiological</vt:lpstr>
      <vt:lpstr>Neurobiological</vt:lpstr>
      <vt:lpstr>PowerPoint Presentation</vt:lpstr>
      <vt:lpstr>Neurobiological- The Limbic System</vt:lpstr>
      <vt:lpstr>In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dc:title>
  <dc:creator>Jerry Newell</dc:creator>
  <cp:lastModifiedBy>Michelle Pompeo</cp:lastModifiedBy>
  <cp:revision>830</cp:revision>
  <dcterms:created xsi:type="dcterms:W3CDTF">2002-12-20T00:05:54Z</dcterms:created>
  <dcterms:modified xsi:type="dcterms:W3CDTF">2025-02-11T18:04:07Z</dcterms:modified>
</cp:coreProperties>
</file>