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6" r:id="rId3"/>
    <p:sldId id="257" r:id="rId4"/>
    <p:sldId id="258" r:id="rId5"/>
    <p:sldId id="259" r:id="rId6"/>
    <p:sldId id="279" r:id="rId7"/>
    <p:sldId id="273" r:id="rId8"/>
    <p:sldId id="285" r:id="rId9"/>
    <p:sldId id="286" r:id="rId10"/>
    <p:sldId id="278" r:id="rId11"/>
    <p:sldId id="287" r:id="rId12"/>
    <p:sldId id="274" r:id="rId13"/>
    <p:sldId id="275" r:id="rId14"/>
    <p:sldId id="280" r:id="rId15"/>
    <p:sldId id="276" r:id="rId16"/>
    <p:sldId id="272" r:id="rId17"/>
    <p:sldId id="281" r:id="rId18"/>
    <p:sldId id="282" r:id="rId19"/>
    <p:sldId id="283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20" d="100"/>
          <a:sy n="120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983F8-C248-4F5B-A6EA-47E55B238C1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CCD65A-6F01-4EDD-B2E9-C2A1F20B4F54}">
      <dgm:prSet/>
      <dgm:spPr/>
      <dgm:t>
        <a:bodyPr/>
        <a:lstStyle/>
        <a:p>
          <a:r>
            <a:rPr lang="en-US"/>
            <a:t>Phenylethylamine</a:t>
          </a:r>
        </a:p>
      </dgm:t>
    </dgm:pt>
    <dgm:pt modelId="{C09B507F-181D-4CF8-877C-03191E45AF47}" type="parTrans" cxnId="{07906FFE-2ACF-4609-B2AC-2DDCD253C106}">
      <dgm:prSet/>
      <dgm:spPr/>
      <dgm:t>
        <a:bodyPr/>
        <a:lstStyle/>
        <a:p>
          <a:endParaRPr lang="en-US"/>
        </a:p>
      </dgm:t>
    </dgm:pt>
    <dgm:pt modelId="{26610F65-0CDE-4390-BCDE-A3CFAB8135A3}" type="sibTrans" cxnId="{07906FFE-2ACF-4609-B2AC-2DDCD253C106}">
      <dgm:prSet/>
      <dgm:spPr/>
      <dgm:t>
        <a:bodyPr/>
        <a:lstStyle/>
        <a:p>
          <a:endParaRPr lang="en-US"/>
        </a:p>
      </dgm:t>
    </dgm:pt>
    <dgm:pt modelId="{0D707FCF-AF0E-491D-B888-79094F1836E3}">
      <dgm:prSet/>
      <dgm:spPr/>
      <dgm:t>
        <a:bodyPr/>
        <a:lstStyle/>
        <a:p>
          <a:r>
            <a:rPr lang="en-US"/>
            <a:t>Nervous system stimulant</a:t>
          </a:r>
        </a:p>
      </dgm:t>
    </dgm:pt>
    <dgm:pt modelId="{2DB9647A-BCC7-46D4-B7CE-79AB6E8441EE}" type="parTrans" cxnId="{98CB7FE7-DD6D-4375-A666-C62A2D6EDA4B}">
      <dgm:prSet/>
      <dgm:spPr/>
      <dgm:t>
        <a:bodyPr/>
        <a:lstStyle/>
        <a:p>
          <a:endParaRPr lang="en-US"/>
        </a:p>
      </dgm:t>
    </dgm:pt>
    <dgm:pt modelId="{44AE5239-CFD6-4129-A99A-7E3D8873014C}" type="sibTrans" cxnId="{98CB7FE7-DD6D-4375-A666-C62A2D6EDA4B}">
      <dgm:prSet/>
      <dgm:spPr/>
      <dgm:t>
        <a:bodyPr/>
        <a:lstStyle/>
        <a:p>
          <a:endParaRPr lang="en-US"/>
        </a:p>
      </dgm:t>
    </dgm:pt>
    <dgm:pt modelId="{8BED8785-A20F-41CC-BC43-F02B4652010D}">
      <dgm:prSet/>
      <dgm:spPr/>
      <dgm:t>
        <a:bodyPr/>
        <a:lstStyle/>
        <a:p>
          <a:r>
            <a:rPr lang="en-US"/>
            <a:t>Adrenaline</a:t>
          </a:r>
        </a:p>
      </dgm:t>
    </dgm:pt>
    <dgm:pt modelId="{579FD5CF-10D8-41A5-BB17-A6BC2712B0BE}" type="parTrans" cxnId="{F1EC66E2-1D12-4729-8352-20412AE80327}">
      <dgm:prSet/>
      <dgm:spPr/>
      <dgm:t>
        <a:bodyPr/>
        <a:lstStyle/>
        <a:p>
          <a:endParaRPr lang="en-US"/>
        </a:p>
      </dgm:t>
    </dgm:pt>
    <dgm:pt modelId="{F09F0316-06E2-4974-A882-2A7F0F1D9313}" type="sibTrans" cxnId="{F1EC66E2-1D12-4729-8352-20412AE80327}">
      <dgm:prSet/>
      <dgm:spPr/>
      <dgm:t>
        <a:bodyPr/>
        <a:lstStyle/>
        <a:p>
          <a:endParaRPr lang="en-US"/>
        </a:p>
      </dgm:t>
    </dgm:pt>
    <dgm:pt modelId="{929D790E-EB74-4EC9-8A0C-037E718B3D42}">
      <dgm:prSet/>
      <dgm:spPr/>
      <dgm:t>
        <a:bodyPr/>
        <a:lstStyle/>
        <a:p>
          <a:r>
            <a:rPr lang="en-US"/>
            <a:t>Increases heartbeat, respiration in preparation for action</a:t>
          </a:r>
        </a:p>
      </dgm:t>
    </dgm:pt>
    <dgm:pt modelId="{5880231A-D893-4277-9B60-DEDE5D13678C}" type="parTrans" cxnId="{99F83777-179B-4435-8135-FD3BE77F65BD}">
      <dgm:prSet/>
      <dgm:spPr/>
      <dgm:t>
        <a:bodyPr/>
        <a:lstStyle/>
        <a:p>
          <a:endParaRPr lang="en-US"/>
        </a:p>
      </dgm:t>
    </dgm:pt>
    <dgm:pt modelId="{0B9C19D1-C5C4-499F-AAD2-77AA32B74414}" type="sibTrans" cxnId="{99F83777-179B-4435-8135-FD3BE77F65BD}">
      <dgm:prSet/>
      <dgm:spPr/>
      <dgm:t>
        <a:bodyPr/>
        <a:lstStyle/>
        <a:p>
          <a:endParaRPr lang="en-US"/>
        </a:p>
      </dgm:t>
    </dgm:pt>
    <dgm:pt modelId="{4B37D14B-7A53-477E-873C-1D8B744F69C2}">
      <dgm:prSet/>
      <dgm:spPr/>
      <dgm:t>
        <a:bodyPr/>
        <a:lstStyle/>
        <a:p>
          <a:r>
            <a:rPr lang="en-US"/>
            <a:t>Testosterone</a:t>
          </a:r>
        </a:p>
      </dgm:t>
    </dgm:pt>
    <dgm:pt modelId="{AA443D98-8A67-4995-A511-C5A1D0D1B9DE}" type="parTrans" cxnId="{67C2F729-C766-41AA-B710-BE3CC9AB4370}">
      <dgm:prSet/>
      <dgm:spPr/>
      <dgm:t>
        <a:bodyPr/>
        <a:lstStyle/>
        <a:p>
          <a:endParaRPr lang="en-US"/>
        </a:p>
      </dgm:t>
    </dgm:pt>
    <dgm:pt modelId="{FFBBF785-52DC-4AE0-9E89-6199D4CCB4C0}" type="sibTrans" cxnId="{67C2F729-C766-41AA-B710-BE3CC9AB4370}">
      <dgm:prSet/>
      <dgm:spPr/>
      <dgm:t>
        <a:bodyPr/>
        <a:lstStyle/>
        <a:p>
          <a:endParaRPr lang="en-US"/>
        </a:p>
      </dgm:t>
    </dgm:pt>
    <dgm:pt modelId="{D499C87A-B3F7-49DC-8233-BC7CC68432C5}">
      <dgm:prSet/>
      <dgm:spPr/>
      <dgm:t>
        <a:bodyPr/>
        <a:lstStyle/>
        <a:p>
          <a:r>
            <a:rPr lang="en-US"/>
            <a:t>Energy and sex drive</a:t>
          </a:r>
        </a:p>
      </dgm:t>
    </dgm:pt>
    <dgm:pt modelId="{9C88C9F8-6B76-481E-9624-50E02B67AA9B}" type="parTrans" cxnId="{69705F3E-996E-4ED7-AD57-5E6B2CAF88FC}">
      <dgm:prSet/>
      <dgm:spPr/>
      <dgm:t>
        <a:bodyPr/>
        <a:lstStyle/>
        <a:p>
          <a:endParaRPr lang="en-US"/>
        </a:p>
      </dgm:t>
    </dgm:pt>
    <dgm:pt modelId="{41E23FF3-80F5-41EE-A0E4-7B96B26C9129}" type="sibTrans" cxnId="{69705F3E-996E-4ED7-AD57-5E6B2CAF88FC}">
      <dgm:prSet/>
      <dgm:spPr/>
      <dgm:t>
        <a:bodyPr/>
        <a:lstStyle/>
        <a:p>
          <a:endParaRPr lang="en-US"/>
        </a:p>
      </dgm:t>
    </dgm:pt>
    <dgm:pt modelId="{A4A24AF6-1263-CF41-BD11-70CEC00C5FFF}" type="pres">
      <dgm:prSet presAssocID="{0CC983F8-C248-4F5B-A6EA-47E55B238C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3F8BED-93BC-9F4E-BC69-EFC761B89C28}" type="pres">
      <dgm:prSet presAssocID="{D3CCD65A-6F01-4EDD-B2E9-C2A1F20B4F54}" presName="root" presStyleCnt="0"/>
      <dgm:spPr/>
    </dgm:pt>
    <dgm:pt modelId="{71F87D1F-5B7B-3D42-8071-890B707A2785}" type="pres">
      <dgm:prSet presAssocID="{D3CCD65A-6F01-4EDD-B2E9-C2A1F20B4F54}" presName="rootComposite" presStyleCnt="0"/>
      <dgm:spPr/>
    </dgm:pt>
    <dgm:pt modelId="{34D85AA9-513F-5845-96D2-4012F3DBCAB1}" type="pres">
      <dgm:prSet presAssocID="{D3CCD65A-6F01-4EDD-B2E9-C2A1F20B4F54}" presName="rootText" presStyleLbl="node1" presStyleIdx="0" presStyleCnt="3"/>
      <dgm:spPr/>
    </dgm:pt>
    <dgm:pt modelId="{92285A5B-14A5-FE45-8FF5-041D2E7B5B62}" type="pres">
      <dgm:prSet presAssocID="{D3CCD65A-6F01-4EDD-B2E9-C2A1F20B4F54}" presName="rootConnector" presStyleLbl="node1" presStyleIdx="0" presStyleCnt="3"/>
      <dgm:spPr/>
    </dgm:pt>
    <dgm:pt modelId="{25C0FF85-7C83-5E41-BCC0-9A2BABC30650}" type="pres">
      <dgm:prSet presAssocID="{D3CCD65A-6F01-4EDD-B2E9-C2A1F20B4F54}" presName="childShape" presStyleCnt="0"/>
      <dgm:spPr/>
    </dgm:pt>
    <dgm:pt modelId="{7466A523-A731-9949-8C6A-8899F127F8F8}" type="pres">
      <dgm:prSet presAssocID="{2DB9647A-BCC7-46D4-B7CE-79AB6E8441EE}" presName="Name13" presStyleLbl="parChTrans1D2" presStyleIdx="0" presStyleCnt="3"/>
      <dgm:spPr/>
    </dgm:pt>
    <dgm:pt modelId="{24DF1404-2412-D54A-BA35-D0ADA4B3B597}" type="pres">
      <dgm:prSet presAssocID="{0D707FCF-AF0E-491D-B888-79094F1836E3}" presName="childText" presStyleLbl="bgAcc1" presStyleIdx="0" presStyleCnt="3">
        <dgm:presLayoutVars>
          <dgm:bulletEnabled val="1"/>
        </dgm:presLayoutVars>
      </dgm:prSet>
      <dgm:spPr/>
    </dgm:pt>
    <dgm:pt modelId="{BCEDBC1D-117A-B449-A8DD-5974F486CE18}" type="pres">
      <dgm:prSet presAssocID="{8BED8785-A20F-41CC-BC43-F02B4652010D}" presName="root" presStyleCnt="0"/>
      <dgm:spPr/>
    </dgm:pt>
    <dgm:pt modelId="{8402F7EF-3A76-194F-BE68-A881E66DF338}" type="pres">
      <dgm:prSet presAssocID="{8BED8785-A20F-41CC-BC43-F02B4652010D}" presName="rootComposite" presStyleCnt="0"/>
      <dgm:spPr/>
    </dgm:pt>
    <dgm:pt modelId="{5AFD7F26-853A-944B-B074-D740611CD131}" type="pres">
      <dgm:prSet presAssocID="{8BED8785-A20F-41CC-BC43-F02B4652010D}" presName="rootText" presStyleLbl="node1" presStyleIdx="1" presStyleCnt="3"/>
      <dgm:spPr/>
    </dgm:pt>
    <dgm:pt modelId="{81B104B6-C445-5349-842B-F0968BB8AC72}" type="pres">
      <dgm:prSet presAssocID="{8BED8785-A20F-41CC-BC43-F02B4652010D}" presName="rootConnector" presStyleLbl="node1" presStyleIdx="1" presStyleCnt="3"/>
      <dgm:spPr/>
    </dgm:pt>
    <dgm:pt modelId="{677D5736-C868-3F4A-8877-9160C4098A43}" type="pres">
      <dgm:prSet presAssocID="{8BED8785-A20F-41CC-BC43-F02B4652010D}" presName="childShape" presStyleCnt="0"/>
      <dgm:spPr/>
    </dgm:pt>
    <dgm:pt modelId="{521367B0-629A-BC42-89CE-9AAF31C48A7E}" type="pres">
      <dgm:prSet presAssocID="{5880231A-D893-4277-9B60-DEDE5D13678C}" presName="Name13" presStyleLbl="parChTrans1D2" presStyleIdx="1" presStyleCnt="3"/>
      <dgm:spPr/>
    </dgm:pt>
    <dgm:pt modelId="{89E9CA59-8771-1048-8DFE-F178D5E0C648}" type="pres">
      <dgm:prSet presAssocID="{929D790E-EB74-4EC9-8A0C-037E718B3D42}" presName="childText" presStyleLbl="bgAcc1" presStyleIdx="1" presStyleCnt="3">
        <dgm:presLayoutVars>
          <dgm:bulletEnabled val="1"/>
        </dgm:presLayoutVars>
      </dgm:prSet>
      <dgm:spPr/>
    </dgm:pt>
    <dgm:pt modelId="{5C73ED03-1E93-0C48-83CA-8743A94E0771}" type="pres">
      <dgm:prSet presAssocID="{4B37D14B-7A53-477E-873C-1D8B744F69C2}" presName="root" presStyleCnt="0"/>
      <dgm:spPr/>
    </dgm:pt>
    <dgm:pt modelId="{19B3922D-ECD7-B54A-8206-6A5CE1A2B1F9}" type="pres">
      <dgm:prSet presAssocID="{4B37D14B-7A53-477E-873C-1D8B744F69C2}" presName="rootComposite" presStyleCnt="0"/>
      <dgm:spPr/>
    </dgm:pt>
    <dgm:pt modelId="{CD53BFFA-0997-1240-A6F4-B980DA67DDE2}" type="pres">
      <dgm:prSet presAssocID="{4B37D14B-7A53-477E-873C-1D8B744F69C2}" presName="rootText" presStyleLbl="node1" presStyleIdx="2" presStyleCnt="3"/>
      <dgm:spPr/>
    </dgm:pt>
    <dgm:pt modelId="{3AF214AE-7AC1-B349-BCD4-276FC0799E7D}" type="pres">
      <dgm:prSet presAssocID="{4B37D14B-7A53-477E-873C-1D8B744F69C2}" presName="rootConnector" presStyleLbl="node1" presStyleIdx="2" presStyleCnt="3"/>
      <dgm:spPr/>
    </dgm:pt>
    <dgm:pt modelId="{D2457E10-C604-5344-94E4-61AC3DCFAF2B}" type="pres">
      <dgm:prSet presAssocID="{4B37D14B-7A53-477E-873C-1D8B744F69C2}" presName="childShape" presStyleCnt="0"/>
      <dgm:spPr/>
    </dgm:pt>
    <dgm:pt modelId="{92722017-BB43-404D-BC78-C0E47CFC2434}" type="pres">
      <dgm:prSet presAssocID="{9C88C9F8-6B76-481E-9624-50E02B67AA9B}" presName="Name13" presStyleLbl="parChTrans1D2" presStyleIdx="2" presStyleCnt="3"/>
      <dgm:spPr/>
    </dgm:pt>
    <dgm:pt modelId="{EC33A0B3-D055-3D41-9683-70678EED5C94}" type="pres">
      <dgm:prSet presAssocID="{D499C87A-B3F7-49DC-8233-BC7CC68432C5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23665808-EB04-3243-B9DB-92DEC110F3A4}" type="presOf" srcId="{4B37D14B-7A53-477E-873C-1D8B744F69C2}" destId="{3AF214AE-7AC1-B349-BCD4-276FC0799E7D}" srcOrd="1" destOrd="0" presId="urn:microsoft.com/office/officeart/2005/8/layout/hierarchy3"/>
    <dgm:cxn modelId="{94F8600E-A18A-9841-B420-0B63C64A39B7}" type="presOf" srcId="{D499C87A-B3F7-49DC-8233-BC7CC68432C5}" destId="{EC33A0B3-D055-3D41-9683-70678EED5C94}" srcOrd="0" destOrd="0" presId="urn:microsoft.com/office/officeart/2005/8/layout/hierarchy3"/>
    <dgm:cxn modelId="{67C2F729-C766-41AA-B710-BE3CC9AB4370}" srcId="{0CC983F8-C248-4F5B-A6EA-47E55B238C17}" destId="{4B37D14B-7A53-477E-873C-1D8B744F69C2}" srcOrd="2" destOrd="0" parTransId="{AA443D98-8A67-4995-A511-C5A1D0D1B9DE}" sibTransId="{FFBBF785-52DC-4AE0-9E89-6199D4CCB4C0}"/>
    <dgm:cxn modelId="{2123A22D-295F-AB41-9E9B-22E057A0B253}" type="presOf" srcId="{8BED8785-A20F-41CC-BC43-F02B4652010D}" destId="{5AFD7F26-853A-944B-B074-D740611CD131}" srcOrd="0" destOrd="0" presId="urn:microsoft.com/office/officeart/2005/8/layout/hierarchy3"/>
    <dgm:cxn modelId="{69705F3E-996E-4ED7-AD57-5E6B2CAF88FC}" srcId="{4B37D14B-7A53-477E-873C-1D8B744F69C2}" destId="{D499C87A-B3F7-49DC-8233-BC7CC68432C5}" srcOrd="0" destOrd="0" parTransId="{9C88C9F8-6B76-481E-9624-50E02B67AA9B}" sibTransId="{41E23FF3-80F5-41EE-A0E4-7B96B26C9129}"/>
    <dgm:cxn modelId="{1E249545-05E4-C64B-BBB9-7117119CA3DF}" type="presOf" srcId="{0D707FCF-AF0E-491D-B888-79094F1836E3}" destId="{24DF1404-2412-D54A-BA35-D0ADA4B3B597}" srcOrd="0" destOrd="0" presId="urn:microsoft.com/office/officeart/2005/8/layout/hierarchy3"/>
    <dgm:cxn modelId="{12891B69-CF5C-B045-A6B0-2706E4AACF44}" type="presOf" srcId="{929D790E-EB74-4EC9-8A0C-037E718B3D42}" destId="{89E9CA59-8771-1048-8DFE-F178D5E0C648}" srcOrd="0" destOrd="0" presId="urn:microsoft.com/office/officeart/2005/8/layout/hierarchy3"/>
    <dgm:cxn modelId="{99F83777-179B-4435-8135-FD3BE77F65BD}" srcId="{8BED8785-A20F-41CC-BC43-F02B4652010D}" destId="{929D790E-EB74-4EC9-8A0C-037E718B3D42}" srcOrd="0" destOrd="0" parTransId="{5880231A-D893-4277-9B60-DEDE5D13678C}" sibTransId="{0B9C19D1-C5C4-499F-AAD2-77AA32B74414}"/>
    <dgm:cxn modelId="{73F1D4AF-D9AE-8E4C-BBB5-F1B5E872F3A2}" type="presOf" srcId="{D3CCD65A-6F01-4EDD-B2E9-C2A1F20B4F54}" destId="{92285A5B-14A5-FE45-8FF5-041D2E7B5B62}" srcOrd="1" destOrd="0" presId="urn:microsoft.com/office/officeart/2005/8/layout/hierarchy3"/>
    <dgm:cxn modelId="{A01BE3C1-77B9-7949-84FE-DD9E549086D1}" type="presOf" srcId="{5880231A-D893-4277-9B60-DEDE5D13678C}" destId="{521367B0-629A-BC42-89CE-9AAF31C48A7E}" srcOrd="0" destOrd="0" presId="urn:microsoft.com/office/officeart/2005/8/layout/hierarchy3"/>
    <dgm:cxn modelId="{E22755C8-D69F-1A41-991F-DC009AEB9166}" type="presOf" srcId="{2DB9647A-BCC7-46D4-B7CE-79AB6E8441EE}" destId="{7466A523-A731-9949-8C6A-8899F127F8F8}" srcOrd="0" destOrd="0" presId="urn:microsoft.com/office/officeart/2005/8/layout/hierarchy3"/>
    <dgm:cxn modelId="{F20646D4-E374-D84D-BF76-98DF0B3AF03F}" type="presOf" srcId="{D3CCD65A-6F01-4EDD-B2E9-C2A1F20B4F54}" destId="{34D85AA9-513F-5845-96D2-4012F3DBCAB1}" srcOrd="0" destOrd="0" presId="urn:microsoft.com/office/officeart/2005/8/layout/hierarchy3"/>
    <dgm:cxn modelId="{80F5E6D9-3D07-D341-AB8E-BE8FA56366CE}" type="presOf" srcId="{8BED8785-A20F-41CC-BC43-F02B4652010D}" destId="{81B104B6-C445-5349-842B-F0968BB8AC72}" srcOrd="1" destOrd="0" presId="urn:microsoft.com/office/officeart/2005/8/layout/hierarchy3"/>
    <dgm:cxn modelId="{F1EC66E2-1D12-4729-8352-20412AE80327}" srcId="{0CC983F8-C248-4F5B-A6EA-47E55B238C17}" destId="{8BED8785-A20F-41CC-BC43-F02B4652010D}" srcOrd="1" destOrd="0" parTransId="{579FD5CF-10D8-41A5-BB17-A6BC2712B0BE}" sibTransId="{F09F0316-06E2-4974-A882-2A7F0F1D9313}"/>
    <dgm:cxn modelId="{613E31E3-D145-414A-B6B4-82DF2A57B1F5}" type="presOf" srcId="{4B37D14B-7A53-477E-873C-1D8B744F69C2}" destId="{CD53BFFA-0997-1240-A6F4-B980DA67DDE2}" srcOrd="0" destOrd="0" presId="urn:microsoft.com/office/officeart/2005/8/layout/hierarchy3"/>
    <dgm:cxn modelId="{98CB7FE7-DD6D-4375-A666-C62A2D6EDA4B}" srcId="{D3CCD65A-6F01-4EDD-B2E9-C2A1F20B4F54}" destId="{0D707FCF-AF0E-491D-B888-79094F1836E3}" srcOrd="0" destOrd="0" parTransId="{2DB9647A-BCC7-46D4-B7CE-79AB6E8441EE}" sibTransId="{44AE5239-CFD6-4129-A99A-7E3D8873014C}"/>
    <dgm:cxn modelId="{AAE374ED-D380-E940-A1FF-BF24B25EE287}" type="presOf" srcId="{9C88C9F8-6B76-481E-9624-50E02B67AA9B}" destId="{92722017-BB43-404D-BC78-C0E47CFC2434}" srcOrd="0" destOrd="0" presId="urn:microsoft.com/office/officeart/2005/8/layout/hierarchy3"/>
    <dgm:cxn modelId="{6E010CFD-7B82-DF48-AA07-1F69FFA5A896}" type="presOf" srcId="{0CC983F8-C248-4F5B-A6EA-47E55B238C17}" destId="{A4A24AF6-1263-CF41-BD11-70CEC00C5FFF}" srcOrd="0" destOrd="0" presId="urn:microsoft.com/office/officeart/2005/8/layout/hierarchy3"/>
    <dgm:cxn modelId="{07906FFE-2ACF-4609-B2AC-2DDCD253C106}" srcId="{0CC983F8-C248-4F5B-A6EA-47E55B238C17}" destId="{D3CCD65A-6F01-4EDD-B2E9-C2A1F20B4F54}" srcOrd="0" destOrd="0" parTransId="{C09B507F-181D-4CF8-877C-03191E45AF47}" sibTransId="{26610F65-0CDE-4390-BCDE-A3CFAB8135A3}"/>
    <dgm:cxn modelId="{DF9EF7B0-5464-C344-B604-607B72D3CA6A}" type="presParOf" srcId="{A4A24AF6-1263-CF41-BD11-70CEC00C5FFF}" destId="{A03F8BED-93BC-9F4E-BC69-EFC761B89C28}" srcOrd="0" destOrd="0" presId="urn:microsoft.com/office/officeart/2005/8/layout/hierarchy3"/>
    <dgm:cxn modelId="{99D961CA-890B-114E-9A80-0309796CE5D9}" type="presParOf" srcId="{A03F8BED-93BC-9F4E-BC69-EFC761B89C28}" destId="{71F87D1F-5B7B-3D42-8071-890B707A2785}" srcOrd="0" destOrd="0" presId="urn:microsoft.com/office/officeart/2005/8/layout/hierarchy3"/>
    <dgm:cxn modelId="{9D3F4426-F128-D449-AA82-51B1654A5C3F}" type="presParOf" srcId="{71F87D1F-5B7B-3D42-8071-890B707A2785}" destId="{34D85AA9-513F-5845-96D2-4012F3DBCAB1}" srcOrd="0" destOrd="0" presId="urn:microsoft.com/office/officeart/2005/8/layout/hierarchy3"/>
    <dgm:cxn modelId="{378D6BBC-2848-6E4C-A7DD-8468791A9B2A}" type="presParOf" srcId="{71F87D1F-5B7B-3D42-8071-890B707A2785}" destId="{92285A5B-14A5-FE45-8FF5-041D2E7B5B62}" srcOrd="1" destOrd="0" presId="urn:microsoft.com/office/officeart/2005/8/layout/hierarchy3"/>
    <dgm:cxn modelId="{18680506-CB1C-3A4C-B688-932D7AC45A61}" type="presParOf" srcId="{A03F8BED-93BC-9F4E-BC69-EFC761B89C28}" destId="{25C0FF85-7C83-5E41-BCC0-9A2BABC30650}" srcOrd="1" destOrd="0" presId="urn:microsoft.com/office/officeart/2005/8/layout/hierarchy3"/>
    <dgm:cxn modelId="{DC88190A-F767-9348-B0E1-58D0F6836C4D}" type="presParOf" srcId="{25C0FF85-7C83-5E41-BCC0-9A2BABC30650}" destId="{7466A523-A731-9949-8C6A-8899F127F8F8}" srcOrd="0" destOrd="0" presId="urn:microsoft.com/office/officeart/2005/8/layout/hierarchy3"/>
    <dgm:cxn modelId="{5E81F3AF-5FFF-BE4B-A586-8F5993A2B432}" type="presParOf" srcId="{25C0FF85-7C83-5E41-BCC0-9A2BABC30650}" destId="{24DF1404-2412-D54A-BA35-D0ADA4B3B597}" srcOrd="1" destOrd="0" presId="urn:microsoft.com/office/officeart/2005/8/layout/hierarchy3"/>
    <dgm:cxn modelId="{B7961E9F-A747-B84D-A9FB-60596062C9CE}" type="presParOf" srcId="{A4A24AF6-1263-CF41-BD11-70CEC00C5FFF}" destId="{BCEDBC1D-117A-B449-A8DD-5974F486CE18}" srcOrd="1" destOrd="0" presId="urn:microsoft.com/office/officeart/2005/8/layout/hierarchy3"/>
    <dgm:cxn modelId="{0EC4FB23-FA41-0D4C-AF4B-E9F1D64C9C9A}" type="presParOf" srcId="{BCEDBC1D-117A-B449-A8DD-5974F486CE18}" destId="{8402F7EF-3A76-194F-BE68-A881E66DF338}" srcOrd="0" destOrd="0" presId="urn:microsoft.com/office/officeart/2005/8/layout/hierarchy3"/>
    <dgm:cxn modelId="{C458866C-0691-FE4C-89C9-6F3581F1B368}" type="presParOf" srcId="{8402F7EF-3A76-194F-BE68-A881E66DF338}" destId="{5AFD7F26-853A-944B-B074-D740611CD131}" srcOrd="0" destOrd="0" presId="urn:microsoft.com/office/officeart/2005/8/layout/hierarchy3"/>
    <dgm:cxn modelId="{A6D3E919-C8E7-784E-A4A4-392AA3638355}" type="presParOf" srcId="{8402F7EF-3A76-194F-BE68-A881E66DF338}" destId="{81B104B6-C445-5349-842B-F0968BB8AC72}" srcOrd="1" destOrd="0" presId="urn:microsoft.com/office/officeart/2005/8/layout/hierarchy3"/>
    <dgm:cxn modelId="{AC9A01D7-4D5E-C54E-9287-7B74BB8F907C}" type="presParOf" srcId="{BCEDBC1D-117A-B449-A8DD-5974F486CE18}" destId="{677D5736-C868-3F4A-8877-9160C4098A43}" srcOrd="1" destOrd="0" presId="urn:microsoft.com/office/officeart/2005/8/layout/hierarchy3"/>
    <dgm:cxn modelId="{F0B015CE-5FA2-934D-ACD1-104CD705F6FF}" type="presParOf" srcId="{677D5736-C868-3F4A-8877-9160C4098A43}" destId="{521367B0-629A-BC42-89CE-9AAF31C48A7E}" srcOrd="0" destOrd="0" presId="urn:microsoft.com/office/officeart/2005/8/layout/hierarchy3"/>
    <dgm:cxn modelId="{0977EC2D-F8C4-AF4B-B3A4-394EBD679D07}" type="presParOf" srcId="{677D5736-C868-3F4A-8877-9160C4098A43}" destId="{89E9CA59-8771-1048-8DFE-F178D5E0C648}" srcOrd="1" destOrd="0" presId="urn:microsoft.com/office/officeart/2005/8/layout/hierarchy3"/>
    <dgm:cxn modelId="{C505ACAA-AB7D-3A41-AD9C-61037A3BB5BB}" type="presParOf" srcId="{A4A24AF6-1263-CF41-BD11-70CEC00C5FFF}" destId="{5C73ED03-1E93-0C48-83CA-8743A94E0771}" srcOrd="2" destOrd="0" presId="urn:microsoft.com/office/officeart/2005/8/layout/hierarchy3"/>
    <dgm:cxn modelId="{56EAE9F0-9B5B-6E4C-AAC2-7AB2E4F42EBE}" type="presParOf" srcId="{5C73ED03-1E93-0C48-83CA-8743A94E0771}" destId="{19B3922D-ECD7-B54A-8206-6A5CE1A2B1F9}" srcOrd="0" destOrd="0" presId="urn:microsoft.com/office/officeart/2005/8/layout/hierarchy3"/>
    <dgm:cxn modelId="{D7C68B6C-332B-F84E-9257-822B313ED64A}" type="presParOf" srcId="{19B3922D-ECD7-B54A-8206-6A5CE1A2B1F9}" destId="{CD53BFFA-0997-1240-A6F4-B980DA67DDE2}" srcOrd="0" destOrd="0" presId="urn:microsoft.com/office/officeart/2005/8/layout/hierarchy3"/>
    <dgm:cxn modelId="{EAF694C0-5D47-1F4F-A78E-278DD1559EF2}" type="presParOf" srcId="{19B3922D-ECD7-B54A-8206-6A5CE1A2B1F9}" destId="{3AF214AE-7AC1-B349-BCD4-276FC0799E7D}" srcOrd="1" destOrd="0" presId="urn:microsoft.com/office/officeart/2005/8/layout/hierarchy3"/>
    <dgm:cxn modelId="{7BDC8624-AAA4-1F4F-B054-8EAD53E1258B}" type="presParOf" srcId="{5C73ED03-1E93-0C48-83CA-8743A94E0771}" destId="{D2457E10-C604-5344-94E4-61AC3DCFAF2B}" srcOrd="1" destOrd="0" presId="urn:microsoft.com/office/officeart/2005/8/layout/hierarchy3"/>
    <dgm:cxn modelId="{98E3E345-24FB-7443-A4FF-522841F97A6E}" type="presParOf" srcId="{D2457E10-C604-5344-94E4-61AC3DCFAF2B}" destId="{92722017-BB43-404D-BC78-C0E47CFC2434}" srcOrd="0" destOrd="0" presId="urn:microsoft.com/office/officeart/2005/8/layout/hierarchy3"/>
    <dgm:cxn modelId="{1A2128DC-7F8D-D044-9EC9-5801A23AA891}" type="presParOf" srcId="{D2457E10-C604-5344-94E4-61AC3DCFAF2B}" destId="{EC33A0B3-D055-3D41-9683-70678EED5C9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B1F23-C795-4D10-8F7A-7F822AE1BFC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710F62-801A-4556-81E7-7837F288DD27}">
      <dgm:prSet/>
      <dgm:spPr/>
      <dgm:t>
        <a:bodyPr/>
        <a:lstStyle/>
        <a:p>
          <a:r>
            <a:rPr lang="en-US"/>
            <a:t>Dopamine</a:t>
          </a:r>
        </a:p>
      </dgm:t>
    </dgm:pt>
    <dgm:pt modelId="{256E27A3-EDDC-43B9-B86E-67C50DCD51E4}" type="parTrans" cxnId="{31BB22FF-99C8-4038-81E9-463ECF2539F0}">
      <dgm:prSet/>
      <dgm:spPr/>
      <dgm:t>
        <a:bodyPr/>
        <a:lstStyle/>
        <a:p>
          <a:endParaRPr lang="en-US"/>
        </a:p>
      </dgm:t>
    </dgm:pt>
    <dgm:pt modelId="{CB8141BB-C36B-4251-9572-10FEBF985C21}" type="sibTrans" cxnId="{31BB22FF-99C8-4038-81E9-463ECF2539F0}">
      <dgm:prSet/>
      <dgm:spPr/>
      <dgm:t>
        <a:bodyPr/>
        <a:lstStyle/>
        <a:p>
          <a:endParaRPr lang="en-US"/>
        </a:p>
      </dgm:t>
    </dgm:pt>
    <dgm:pt modelId="{FBE0135C-0C8F-4AE7-9566-7C1001BD6D52}">
      <dgm:prSet/>
      <dgm:spPr/>
      <dgm:t>
        <a:bodyPr/>
        <a:lstStyle/>
        <a:p>
          <a:r>
            <a:rPr lang="en-US"/>
            <a:t>Reward chemical</a:t>
          </a:r>
        </a:p>
      </dgm:t>
    </dgm:pt>
    <dgm:pt modelId="{57ABDC0E-DDE6-4E44-949F-E823E3515FE0}" type="parTrans" cxnId="{491DEAB0-E4CD-48E4-B836-2610A89644F7}">
      <dgm:prSet/>
      <dgm:spPr/>
      <dgm:t>
        <a:bodyPr/>
        <a:lstStyle/>
        <a:p>
          <a:endParaRPr lang="en-US"/>
        </a:p>
      </dgm:t>
    </dgm:pt>
    <dgm:pt modelId="{E0349D39-CD77-4C84-8BAE-932FD02A6E5E}" type="sibTrans" cxnId="{491DEAB0-E4CD-48E4-B836-2610A89644F7}">
      <dgm:prSet/>
      <dgm:spPr/>
      <dgm:t>
        <a:bodyPr/>
        <a:lstStyle/>
        <a:p>
          <a:endParaRPr lang="en-US"/>
        </a:p>
      </dgm:t>
    </dgm:pt>
    <dgm:pt modelId="{1637A5AB-8239-40A6-9D4F-F2BC616BE06F}">
      <dgm:prSet/>
      <dgm:spPr/>
      <dgm:t>
        <a:bodyPr/>
        <a:lstStyle/>
        <a:p>
          <a:r>
            <a:rPr lang="en-US"/>
            <a:t>Seratonin</a:t>
          </a:r>
        </a:p>
      </dgm:t>
    </dgm:pt>
    <dgm:pt modelId="{D968D098-B851-4718-9382-5ABDD13FE2F6}" type="parTrans" cxnId="{B33E8854-A418-477D-8091-E5A5580D59DD}">
      <dgm:prSet/>
      <dgm:spPr/>
      <dgm:t>
        <a:bodyPr/>
        <a:lstStyle/>
        <a:p>
          <a:endParaRPr lang="en-US"/>
        </a:p>
      </dgm:t>
    </dgm:pt>
    <dgm:pt modelId="{ADAFDEA5-E966-48AB-AC8F-52C9D84FB335}" type="sibTrans" cxnId="{B33E8854-A418-477D-8091-E5A5580D59DD}">
      <dgm:prSet/>
      <dgm:spPr/>
      <dgm:t>
        <a:bodyPr/>
        <a:lstStyle/>
        <a:p>
          <a:endParaRPr lang="en-US"/>
        </a:p>
      </dgm:t>
    </dgm:pt>
    <dgm:pt modelId="{22692DAD-FA09-4C66-990E-27C7054C269E}">
      <dgm:prSet/>
      <dgm:spPr/>
      <dgm:t>
        <a:bodyPr/>
        <a:lstStyle/>
        <a:p>
          <a:r>
            <a:rPr lang="en-US"/>
            <a:t>Emotion regulation</a:t>
          </a:r>
        </a:p>
      </dgm:t>
    </dgm:pt>
    <dgm:pt modelId="{8CDE09CF-C5F3-4701-8A52-5F63F1D20DE2}" type="parTrans" cxnId="{B42EAE3D-3EFC-4530-AD97-00BB5106FD70}">
      <dgm:prSet/>
      <dgm:spPr/>
      <dgm:t>
        <a:bodyPr/>
        <a:lstStyle/>
        <a:p>
          <a:endParaRPr lang="en-US"/>
        </a:p>
      </dgm:t>
    </dgm:pt>
    <dgm:pt modelId="{1550D946-0F68-48B0-8DAF-7DF52016D8DC}" type="sibTrans" cxnId="{B42EAE3D-3EFC-4530-AD97-00BB5106FD70}">
      <dgm:prSet/>
      <dgm:spPr/>
      <dgm:t>
        <a:bodyPr/>
        <a:lstStyle/>
        <a:p>
          <a:endParaRPr lang="en-US"/>
        </a:p>
      </dgm:t>
    </dgm:pt>
    <dgm:pt modelId="{5B0042C9-8BAB-E34C-BB6F-9D6D7CD53D1C}" type="pres">
      <dgm:prSet presAssocID="{BF6B1F23-C795-4D10-8F7A-7F822AE1BF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81EB20-BEDC-7D44-BD32-5B3A295442E8}" type="pres">
      <dgm:prSet presAssocID="{5B710F62-801A-4556-81E7-7837F288DD27}" presName="hierRoot1" presStyleCnt="0"/>
      <dgm:spPr/>
    </dgm:pt>
    <dgm:pt modelId="{822C9DE7-98D5-D940-9842-6A9C0D97AD11}" type="pres">
      <dgm:prSet presAssocID="{5B710F62-801A-4556-81E7-7837F288DD27}" presName="composite" presStyleCnt="0"/>
      <dgm:spPr/>
    </dgm:pt>
    <dgm:pt modelId="{18F540B1-56C3-0746-A096-8081D4C3D1BB}" type="pres">
      <dgm:prSet presAssocID="{5B710F62-801A-4556-81E7-7837F288DD27}" presName="background" presStyleLbl="node0" presStyleIdx="0" presStyleCnt="2"/>
      <dgm:spPr/>
    </dgm:pt>
    <dgm:pt modelId="{1B24651D-E731-CD47-933F-434A42D32598}" type="pres">
      <dgm:prSet presAssocID="{5B710F62-801A-4556-81E7-7837F288DD27}" presName="text" presStyleLbl="fgAcc0" presStyleIdx="0" presStyleCnt="2">
        <dgm:presLayoutVars>
          <dgm:chPref val="3"/>
        </dgm:presLayoutVars>
      </dgm:prSet>
      <dgm:spPr/>
    </dgm:pt>
    <dgm:pt modelId="{2AF6C528-F7EA-7C4B-950E-6AE2F65DCE65}" type="pres">
      <dgm:prSet presAssocID="{5B710F62-801A-4556-81E7-7837F288DD27}" presName="hierChild2" presStyleCnt="0"/>
      <dgm:spPr/>
    </dgm:pt>
    <dgm:pt modelId="{6A81CA56-D192-2F47-BA2A-BB60702F0A86}" type="pres">
      <dgm:prSet presAssocID="{57ABDC0E-DDE6-4E44-949F-E823E3515FE0}" presName="Name10" presStyleLbl="parChTrans1D2" presStyleIdx="0" presStyleCnt="2"/>
      <dgm:spPr/>
    </dgm:pt>
    <dgm:pt modelId="{085D1AD7-B0BC-E043-94AF-816303A3FA13}" type="pres">
      <dgm:prSet presAssocID="{FBE0135C-0C8F-4AE7-9566-7C1001BD6D52}" presName="hierRoot2" presStyleCnt="0"/>
      <dgm:spPr/>
    </dgm:pt>
    <dgm:pt modelId="{78C06735-C4C4-4A4C-B5E6-098BB15C2578}" type="pres">
      <dgm:prSet presAssocID="{FBE0135C-0C8F-4AE7-9566-7C1001BD6D52}" presName="composite2" presStyleCnt="0"/>
      <dgm:spPr/>
    </dgm:pt>
    <dgm:pt modelId="{C8549858-C1A9-A04B-97A1-DB1C734DBFD8}" type="pres">
      <dgm:prSet presAssocID="{FBE0135C-0C8F-4AE7-9566-7C1001BD6D52}" presName="background2" presStyleLbl="node2" presStyleIdx="0" presStyleCnt="2"/>
      <dgm:spPr/>
    </dgm:pt>
    <dgm:pt modelId="{27B7F41A-DBCC-AC4D-B58E-B73B5130D878}" type="pres">
      <dgm:prSet presAssocID="{FBE0135C-0C8F-4AE7-9566-7C1001BD6D52}" presName="text2" presStyleLbl="fgAcc2" presStyleIdx="0" presStyleCnt="2">
        <dgm:presLayoutVars>
          <dgm:chPref val="3"/>
        </dgm:presLayoutVars>
      </dgm:prSet>
      <dgm:spPr/>
    </dgm:pt>
    <dgm:pt modelId="{BDE1F951-4AF5-2A47-B064-7AF2214A66CB}" type="pres">
      <dgm:prSet presAssocID="{FBE0135C-0C8F-4AE7-9566-7C1001BD6D52}" presName="hierChild3" presStyleCnt="0"/>
      <dgm:spPr/>
    </dgm:pt>
    <dgm:pt modelId="{7A7ED9B6-B5F5-2B42-A4CC-52C4E5902501}" type="pres">
      <dgm:prSet presAssocID="{1637A5AB-8239-40A6-9D4F-F2BC616BE06F}" presName="hierRoot1" presStyleCnt="0"/>
      <dgm:spPr/>
    </dgm:pt>
    <dgm:pt modelId="{D33F23DF-B33B-ED44-8DFB-2C9CDA3A1D5B}" type="pres">
      <dgm:prSet presAssocID="{1637A5AB-8239-40A6-9D4F-F2BC616BE06F}" presName="composite" presStyleCnt="0"/>
      <dgm:spPr/>
    </dgm:pt>
    <dgm:pt modelId="{1AEF20BA-435B-BB45-BEB4-5FBC56246846}" type="pres">
      <dgm:prSet presAssocID="{1637A5AB-8239-40A6-9D4F-F2BC616BE06F}" presName="background" presStyleLbl="node0" presStyleIdx="1" presStyleCnt="2"/>
      <dgm:spPr/>
    </dgm:pt>
    <dgm:pt modelId="{32A55ADB-31AA-934F-A19E-E24E5C531E34}" type="pres">
      <dgm:prSet presAssocID="{1637A5AB-8239-40A6-9D4F-F2BC616BE06F}" presName="text" presStyleLbl="fgAcc0" presStyleIdx="1" presStyleCnt="2">
        <dgm:presLayoutVars>
          <dgm:chPref val="3"/>
        </dgm:presLayoutVars>
      </dgm:prSet>
      <dgm:spPr/>
    </dgm:pt>
    <dgm:pt modelId="{4534DF2A-20EF-4349-9362-4997A615CBD3}" type="pres">
      <dgm:prSet presAssocID="{1637A5AB-8239-40A6-9D4F-F2BC616BE06F}" presName="hierChild2" presStyleCnt="0"/>
      <dgm:spPr/>
    </dgm:pt>
    <dgm:pt modelId="{E0107362-7ECB-AA47-A41A-F9C0572353E9}" type="pres">
      <dgm:prSet presAssocID="{8CDE09CF-C5F3-4701-8A52-5F63F1D20DE2}" presName="Name10" presStyleLbl="parChTrans1D2" presStyleIdx="1" presStyleCnt="2"/>
      <dgm:spPr/>
    </dgm:pt>
    <dgm:pt modelId="{E9428DBA-676D-6942-A1CF-FEE7AB9B2E49}" type="pres">
      <dgm:prSet presAssocID="{22692DAD-FA09-4C66-990E-27C7054C269E}" presName="hierRoot2" presStyleCnt="0"/>
      <dgm:spPr/>
    </dgm:pt>
    <dgm:pt modelId="{E01A5BAD-12EF-CB44-B3E6-5D387AE58161}" type="pres">
      <dgm:prSet presAssocID="{22692DAD-FA09-4C66-990E-27C7054C269E}" presName="composite2" presStyleCnt="0"/>
      <dgm:spPr/>
    </dgm:pt>
    <dgm:pt modelId="{383CBBD3-BEF4-B341-9944-2E1D088CB2A1}" type="pres">
      <dgm:prSet presAssocID="{22692DAD-FA09-4C66-990E-27C7054C269E}" presName="background2" presStyleLbl="node2" presStyleIdx="1" presStyleCnt="2"/>
      <dgm:spPr/>
    </dgm:pt>
    <dgm:pt modelId="{7533564E-2C96-2042-AAC3-07C5AADBF353}" type="pres">
      <dgm:prSet presAssocID="{22692DAD-FA09-4C66-990E-27C7054C269E}" presName="text2" presStyleLbl="fgAcc2" presStyleIdx="1" presStyleCnt="2">
        <dgm:presLayoutVars>
          <dgm:chPref val="3"/>
        </dgm:presLayoutVars>
      </dgm:prSet>
      <dgm:spPr/>
    </dgm:pt>
    <dgm:pt modelId="{548C9EBA-37CC-5640-94C5-5B9F3DDEE8A5}" type="pres">
      <dgm:prSet presAssocID="{22692DAD-FA09-4C66-990E-27C7054C269E}" presName="hierChild3" presStyleCnt="0"/>
      <dgm:spPr/>
    </dgm:pt>
  </dgm:ptLst>
  <dgm:cxnLst>
    <dgm:cxn modelId="{B07F4F2C-22A4-2E43-BBF8-9D1E1CF4EDCE}" type="presOf" srcId="{8CDE09CF-C5F3-4701-8A52-5F63F1D20DE2}" destId="{E0107362-7ECB-AA47-A41A-F9C0572353E9}" srcOrd="0" destOrd="0" presId="urn:microsoft.com/office/officeart/2005/8/layout/hierarchy1"/>
    <dgm:cxn modelId="{B42EAE3D-3EFC-4530-AD97-00BB5106FD70}" srcId="{1637A5AB-8239-40A6-9D4F-F2BC616BE06F}" destId="{22692DAD-FA09-4C66-990E-27C7054C269E}" srcOrd="0" destOrd="0" parTransId="{8CDE09CF-C5F3-4701-8A52-5F63F1D20DE2}" sibTransId="{1550D946-0F68-48B0-8DAF-7DF52016D8DC}"/>
    <dgm:cxn modelId="{48DACF49-283F-B344-882D-9DF466E4B3EC}" type="presOf" srcId="{1637A5AB-8239-40A6-9D4F-F2BC616BE06F}" destId="{32A55ADB-31AA-934F-A19E-E24E5C531E34}" srcOrd="0" destOrd="0" presId="urn:microsoft.com/office/officeart/2005/8/layout/hierarchy1"/>
    <dgm:cxn modelId="{B33E8854-A418-477D-8091-E5A5580D59DD}" srcId="{BF6B1F23-C795-4D10-8F7A-7F822AE1BFCF}" destId="{1637A5AB-8239-40A6-9D4F-F2BC616BE06F}" srcOrd="1" destOrd="0" parTransId="{D968D098-B851-4718-9382-5ABDD13FE2F6}" sibTransId="{ADAFDEA5-E966-48AB-AC8F-52C9D84FB335}"/>
    <dgm:cxn modelId="{C3436889-EC3E-D343-8472-9C46EB420098}" type="presOf" srcId="{22692DAD-FA09-4C66-990E-27C7054C269E}" destId="{7533564E-2C96-2042-AAC3-07C5AADBF353}" srcOrd="0" destOrd="0" presId="urn:microsoft.com/office/officeart/2005/8/layout/hierarchy1"/>
    <dgm:cxn modelId="{7C8AEB98-FE82-3343-81AF-F0F53C503C6F}" type="presOf" srcId="{5B710F62-801A-4556-81E7-7837F288DD27}" destId="{1B24651D-E731-CD47-933F-434A42D32598}" srcOrd="0" destOrd="0" presId="urn:microsoft.com/office/officeart/2005/8/layout/hierarchy1"/>
    <dgm:cxn modelId="{BC910DA0-9EC9-A647-85D1-249C93F9EE1A}" type="presOf" srcId="{BF6B1F23-C795-4D10-8F7A-7F822AE1BFCF}" destId="{5B0042C9-8BAB-E34C-BB6F-9D6D7CD53D1C}" srcOrd="0" destOrd="0" presId="urn:microsoft.com/office/officeart/2005/8/layout/hierarchy1"/>
    <dgm:cxn modelId="{491DEAB0-E4CD-48E4-B836-2610A89644F7}" srcId="{5B710F62-801A-4556-81E7-7837F288DD27}" destId="{FBE0135C-0C8F-4AE7-9566-7C1001BD6D52}" srcOrd="0" destOrd="0" parTransId="{57ABDC0E-DDE6-4E44-949F-E823E3515FE0}" sibTransId="{E0349D39-CD77-4C84-8BAE-932FD02A6E5E}"/>
    <dgm:cxn modelId="{F31028C0-BBCE-A946-9B4C-285E73B62AC1}" type="presOf" srcId="{57ABDC0E-DDE6-4E44-949F-E823E3515FE0}" destId="{6A81CA56-D192-2F47-BA2A-BB60702F0A86}" srcOrd="0" destOrd="0" presId="urn:microsoft.com/office/officeart/2005/8/layout/hierarchy1"/>
    <dgm:cxn modelId="{74E499F9-444C-CD45-8014-58E08A5072ED}" type="presOf" srcId="{FBE0135C-0C8F-4AE7-9566-7C1001BD6D52}" destId="{27B7F41A-DBCC-AC4D-B58E-B73B5130D878}" srcOrd="0" destOrd="0" presId="urn:microsoft.com/office/officeart/2005/8/layout/hierarchy1"/>
    <dgm:cxn modelId="{31BB22FF-99C8-4038-81E9-463ECF2539F0}" srcId="{BF6B1F23-C795-4D10-8F7A-7F822AE1BFCF}" destId="{5B710F62-801A-4556-81E7-7837F288DD27}" srcOrd="0" destOrd="0" parTransId="{256E27A3-EDDC-43B9-B86E-67C50DCD51E4}" sibTransId="{CB8141BB-C36B-4251-9572-10FEBF985C21}"/>
    <dgm:cxn modelId="{2198B2BC-66A2-C149-B879-693C8E9E5BC5}" type="presParOf" srcId="{5B0042C9-8BAB-E34C-BB6F-9D6D7CD53D1C}" destId="{7B81EB20-BEDC-7D44-BD32-5B3A295442E8}" srcOrd="0" destOrd="0" presId="urn:microsoft.com/office/officeart/2005/8/layout/hierarchy1"/>
    <dgm:cxn modelId="{0EF2391B-1B05-CF43-A9B5-E127C878F4E3}" type="presParOf" srcId="{7B81EB20-BEDC-7D44-BD32-5B3A295442E8}" destId="{822C9DE7-98D5-D940-9842-6A9C0D97AD11}" srcOrd="0" destOrd="0" presId="urn:microsoft.com/office/officeart/2005/8/layout/hierarchy1"/>
    <dgm:cxn modelId="{3DF932B9-9DFB-C24A-93A0-257FE1F1EDEA}" type="presParOf" srcId="{822C9DE7-98D5-D940-9842-6A9C0D97AD11}" destId="{18F540B1-56C3-0746-A096-8081D4C3D1BB}" srcOrd="0" destOrd="0" presId="urn:microsoft.com/office/officeart/2005/8/layout/hierarchy1"/>
    <dgm:cxn modelId="{8721F27D-A889-FD44-85E2-3ED8DDFFFDBA}" type="presParOf" srcId="{822C9DE7-98D5-D940-9842-6A9C0D97AD11}" destId="{1B24651D-E731-CD47-933F-434A42D32598}" srcOrd="1" destOrd="0" presId="urn:microsoft.com/office/officeart/2005/8/layout/hierarchy1"/>
    <dgm:cxn modelId="{DC49CBC4-5A62-2349-9285-E28D34FDB245}" type="presParOf" srcId="{7B81EB20-BEDC-7D44-BD32-5B3A295442E8}" destId="{2AF6C528-F7EA-7C4B-950E-6AE2F65DCE65}" srcOrd="1" destOrd="0" presId="urn:microsoft.com/office/officeart/2005/8/layout/hierarchy1"/>
    <dgm:cxn modelId="{72E03E69-60F6-BC40-B72B-401212508570}" type="presParOf" srcId="{2AF6C528-F7EA-7C4B-950E-6AE2F65DCE65}" destId="{6A81CA56-D192-2F47-BA2A-BB60702F0A86}" srcOrd="0" destOrd="0" presId="urn:microsoft.com/office/officeart/2005/8/layout/hierarchy1"/>
    <dgm:cxn modelId="{A198971F-9786-794A-B283-EC470E605AA9}" type="presParOf" srcId="{2AF6C528-F7EA-7C4B-950E-6AE2F65DCE65}" destId="{085D1AD7-B0BC-E043-94AF-816303A3FA13}" srcOrd="1" destOrd="0" presId="urn:microsoft.com/office/officeart/2005/8/layout/hierarchy1"/>
    <dgm:cxn modelId="{56B654B6-F767-B344-811F-E3AA3D28B047}" type="presParOf" srcId="{085D1AD7-B0BC-E043-94AF-816303A3FA13}" destId="{78C06735-C4C4-4A4C-B5E6-098BB15C2578}" srcOrd="0" destOrd="0" presId="urn:microsoft.com/office/officeart/2005/8/layout/hierarchy1"/>
    <dgm:cxn modelId="{D3B6D57F-BC4C-8E4B-B65B-B460C2CF0333}" type="presParOf" srcId="{78C06735-C4C4-4A4C-B5E6-098BB15C2578}" destId="{C8549858-C1A9-A04B-97A1-DB1C734DBFD8}" srcOrd="0" destOrd="0" presId="urn:microsoft.com/office/officeart/2005/8/layout/hierarchy1"/>
    <dgm:cxn modelId="{CA453074-0793-D34B-96B1-7363E3A243C6}" type="presParOf" srcId="{78C06735-C4C4-4A4C-B5E6-098BB15C2578}" destId="{27B7F41A-DBCC-AC4D-B58E-B73B5130D878}" srcOrd="1" destOrd="0" presId="urn:microsoft.com/office/officeart/2005/8/layout/hierarchy1"/>
    <dgm:cxn modelId="{B1A8A2A1-D37A-E44C-83DC-BFD26CBC774A}" type="presParOf" srcId="{085D1AD7-B0BC-E043-94AF-816303A3FA13}" destId="{BDE1F951-4AF5-2A47-B064-7AF2214A66CB}" srcOrd="1" destOrd="0" presId="urn:microsoft.com/office/officeart/2005/8/layout/hierarchy1"/>
    <dgm:cxn modelId="{1AC06913-24BE-FB4F-8F25-E2F5D2698C94}" type="presParOf" srcId="{5B0042C9-8BAB-E34C-BB6F-9D6D7CD53D1C}" destId="{7A7ED9B6-B5F5-2B42-A4CC-52C4E5902501}" srcOrd="1" destOrd="0" presId="urn:microsoft.com/office/officeart/2005/8/layout/hierarchy1"/>
    <dgm:cxn modelId="{587737BD-D844-C14D-A66B-D14575820D3E}" type="presParOf" srcId="{7A7ED9B6-B5F5-2B42-A4CC-52C4E5902501}" destId="{D33F23DF-B33B-ED44-8DFB-2C9CDA3A1D5B}" srcOrd="0" destOrd="0" presId="urn:microsoft.com/office/officeart/2005/8/layout/hierarchy1"/>
    <dgm:cxn modelId="{85CC9F44-D250-7D49-B557-5AAE1DFE8ECE}" type="presParOf" srcId="{D33F23DF-B33B-ED44-8DFB-2C9CDA3A1D5B}" destId="{1AEF20BA-435B-BB45-BEB4-5FBC56246846}" srcOrd="0" destOrd="0" presId="urn:microsoft.com/office/officeart/2005/8/layout/hierarchy1"/>
    <dgm:cxn modelId="{40A7D72B-5A32-A144-9532-F7F6BC20F160}" type="presParOf" srcId="{D33F23DF-B33B-ED44-8DFB-2C9CDA3A1D5B}" destId="{32A55ADB-31AA-934F-A19E-E24E5C531E34}" srcOrd="1" destOrd="0" presId="urn:microsoft.com/office/officeart/2005/8/layout/hierarchy1"/>
    <dgm:cxn modelId="{6775E93E-C582-9A44-A464-AB5BAAD7ED67}" type="presParOf" srcId="{7A7ED9B6-B5F5-2B42-A4CC-52C4E5902501}" destId="{4534DF2A-20EF-4349-9362-4997A615CBD3}" srcOrd="1" destOrd="0" presId="urn:microsoft.com/office/officeart/2005/8/layout/hierarchy1"/>
    <dgm:cxn modelId="{23F79850-3836-B74D-98B9-B8A3887F3C92}" type="presParOf" srcId="{4534DF2A-20EF-4349-9362-4997A615CBD3}" destId="{E0107362-7ECB-AA47-A41A-F9C0572353E9}" srcOrd="0" destOrd="0" presId="urn:microsoft.com/office/officeart/2005/8/layout/hierarchy1"/>
    <dgm:cxn modelId="{7E1789A5-80CE-AA46-9C2E-25B06AF77844}" type="presParOf" srcId="{4534DF2A-20EF-4349-9362-4997A615CBD3}" destId="{E9428DBA-676D-6942-A1CF-FEE7AB9B2E49}" srcOrd="1" destOrd="0" presId="urn:microsoft.com/office/officeart/2005/8/layout/hierarchy1"/>
    <dgm:cxn modelId="{5EB99A36-821C-3144-B9DA-787949E295B4}" type="presParOf" srcId="{E9428DBA-676D-6942-A1CF-FEE7AB9B2E49}" destId="{E01A5BAD-12EF-CB44-B3E6-5D387AE58161}" srcOrd="0" destOrd="0" presId="urn:microsoft.com/office/officeart/2005/8/layout/hierarchy1"/>
    <dgm:cxn modelId="{E4FC6585-BA18-9742-9CD9-A0F2C8BC4AD7}" type="presParOf" srcId="{E01A5BAD-12EF-CB44-B3E6-5D387AE58161}" destId="{383CBBD3-BEF4-B341-9944-2E1D088CB2A1}" srcOrd="0" destOrd="0" presId="urn:microsoft.com/office/officeart/2005/8/layout/hierarchy1"/>
    <dgm:cxn modelId="{7666C768-558F-2A45-ABA1-36C58344E027}" type="presParOf" srcId="{E01A5BAD-12EF-CB44-B3E6-5D387AE58161}" destId="{7533564E-2C96-2042-AAC3-07C5AADBF353}" srcOrd="1" destOrd="0" presId="urn:microsoft.com/office/officeart/2005/8/layout/hierarchy1"/>
    <dgm:cxn modelId="{2ACE63B5-225D-CC40-B5F9-F1E42A43A564}" type="presParOf" srcId="{E9428DBA-676D-6942-A1CF-FEE7AB9B2E49}" destId="{548C9EBA-37CC-5640-94C5-5B9F3DDEE8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ADFE2-D9BC-4FCD-A21A-9ADD62A198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066729-3183-4686-8DCE-87A0667E88B7}">
      <dgm:prSet/>
      <dgm:spPr/>
      <dgm:t>
        <a:bodyPr/>
        <a:lstStyle/>
        <a:p>
          <a:r>
            <a:rPr lang="en-US"/>
            <a:t>Oxytocin</a:t>
          </a:r>
        </a:p>
      </dgm:t>
    </dgm:pt>
    <dgm:pt modelId="{3259622A-BAD0-4994-AF85-424F98FA703C}" type="parTrans" cxnId="{5577E8FF-D89E-4C28-B518-D50DBB1394A7}">
      <dgm:prSet/>
      <dgm:spPr/>
      <dgm:t>
        <a:bodyPr/>
        <a:lstStyle/>
        <a:p>
          <a:endParaRPr lang="en-US"/>
        </a:p>
      </dgm:t>
    </dgm:pt>
    <dgm:pt modelId="{A3AB2FD1-6D75-4AB2-A698-8AD3AE1BDA82}" type="sibTrans" cxnId="{5577E8FF-D89E-4C28-B518-D50DBB1394A7}">
      <dgm:prSet/>
      <dgm:spPr/>
      <dgm:t>
        <a:bodyPr/>
        <a:lstStyle/>
        <a:p>
          <a:endParaRPr lang="en-US"/>
        </a:p>
      </dgm:t>
    </dgm:pt>
    <dgm:pt modelId="{1D7CD630-0DDA-4811-8919-942DCF9E2F7C}">
      <dgm:prSet/>
      <dgm:spPr/>
      <dgm:t>
        <a:bodyPr/>
        <a:lstStyle/>
        <a:p>
          <a:r>
            <a:rPr lang="en-US"/>
            <a:t>Love and trust</a:t>
          </a:r>
        </a:p>
      </dgm:t>
    </dgm:pt>
    <dgm:pt modelId="{745BBE2D-0FA8-4D37-899E-4535C21B207A}" type="parTrans" cxnId="{0A81B91D-DEF8-4DD5-9A2E-206AEF197DC0}">
      <dgm:prSet/>
      <dgm:spPr/>
      <dgm:t>
        <a:bodyPr/>
        <a:lstStyle/>
        <a:p>
          <a:endParaRPr lang="en-US"/>
        </a:p>
      </dgm:t>
    </dgm:pt>
    <dgm:pt modelId="{3C1D17C7-94C8-4299-8067-004A971289DB}" type="sibTrans" cxnId="{0A81B91D-DEF8-4DD5-9A2E-206AEF197DC0}">
      <dgm:prSet/>
      <dgm:spPr/>
      <dgm:t>
        <a:bodyPr/>
        <a:lstStyle/>
        <a:p>
          <a:endParaRPr lang="en-US"/>
        </a:p>
      </dgm:t>
    </dgm:pt>
    <dgm:pt modelId="{589E174F-73B2-437C-8EFB-DB655F27AF14}">
      <dgm:prSet/>
      <dgm:spPr/>
      <dgm:t>
        <a:bodyPr/>
        <a:lstStyle/>
        <a:p>
          <a:r>
            <a:rPr lang="en-US"/>
            <a:t>Vasopressin</a:t>
          </a:r>
        </a:p>
      </dgm:t>
    </dgm:pt>
    <dgm:pt modelId="{FECD155E-9777-4E34-8F3F-9D535588726A}" type="parTrans" cxnId="{2E9E8C8E-6A3F-4E70-81EF-3A5FBE70A830}">
      <dgm:prSet/>
      <dgm:spPr/>
      <dgm:t>
        <a:bodyPr/>
        <a:lstStyle/>
        <a:p>
          <a:endParaRPr lang="en-US"/>
        </a:p>
      </dgm:t>
    </dgm:pt>
    <dgm:pt modelId="{F6B7E9BE-DEF1-4504-B1CD-9D4EDC52DA15}" type="sibTrans" cxnId="{2E9E8C8E-6A3F-4E70-81EF-3A5FBE70A830}">
      <dgm:prSet/>
      <dgm:spPr/>
      <dgm:t>
        <a:bodyPr/>
        <a:lstStyle/>
        <a:p>
          <a:endParaRPr lang="en-US"/>
        </a:p>
      </dgm:t>
    </dgm:pt>
    <dgm:pt modelId="{E06C1566-9BCD-4950-B110-946A181EEAB8}">
      <dgm:prSet/>
      <dgm:spPr/>
      <dgm:t>
        <a:bodyPr/>
        <a:lstStyle/>
        <a:p>
          <a:r>
            <a:rPr lang="en-US"/>
            <a:t>Encourages monogamy </a:t>
          </a:r>
        </a:p>
      </dgm:t>
    </dgm:pt>
    <dgm:pt modelId="{4A9F466D-9F5A-4D30-ACFF-C49A19CCB14A}" type="parTrans" cxnId="{B2D274E9-941D-4DF1-AAE3-9D785E891A85}">
      <dgm:prSet/>
      <dgm:spPr/>
      <dgm:t>
        <a:bodyPr/>
        <a:lstStyle/>
        <a:p>
          <a:endParaRPr lang="en-US"/>
        </a:p>
      </dgm:t>
    </dgm:pt>
    <dgm:pt modelId="{9C8F5AA7-528F-4C12-AE75-3BE00C5EE475}" type="sibTrans" cxnId="{B2D274E9-941D-4DF1-AAE3-9D785E891A85}">
      <dgm:prSet/>
      <dgm:spPr/>
      <dgm:t>
        <a:bodyPr/>
        <a:lstStyle/>
        <a:p>
          <a:endParaRPr lang="en-US"/>
        </a:p>
      </dgm:t>
    </dgm:pt>
    <dgm:pt modelId="{3E2B3D84-9DD9-4247-8B45-CAA54036C9E3}">
      <dgm:prSet/>
      <dgm:spPr/>
      <dgm:t>
        <a:bodyPr/>
        <a:lstStyle/>
        <a:p>
          <a:r>
            <a:rPr lang="en-US"/>
            <a:t>Endorphins</a:t>
          </a:r>
        </a:p>
      </dgm:t>
    </dgm:pt>
    <dgm:pt modelId="{FE46C0EC-3AE1-4193-B23A-E822512243BE}" type="parTrans" cxnId="{EF514AAF-18ED-4C2F-B59D-CDA2260C6FD9}">
      <dgm:prSet/>
      <dgm:spPr/>
      <dgm:t>
        <a:bodyPr/>
        <a:lstStyle/>
        <a:p>
          <a:endParaRPr lang="en-US"/>
        </a:p>
      </dgm:t>
    </dgm:pt>
    <dgm:pt modelId="{58C64436-0621-4BC6-ACD9-7C64F3A6A2E1}" type="sibTrans" cxnId="{EF514AAF-18ED-4C2F-B59D-CDA2260C6FD9}">
      <dgm:prSet/>
      <dgm:spPr/>
      <dgm:t>
        <a:bodyPr/>
        <a:lstStyle/>
        <a:p>
          <a:endParaRPr lang="en-US"/>
        </a:p>
      </dgm:t>
    </dgm:pt>
    <dgm:pt modelId="{EBEED8AD-5377-435D-80B3-61B8A92C5CA7}">
      <dgm:prSet/>
      <dgm:spPr/>
      <dgm:t>
        <a:bodyPr/>
        <a:lstStyle/>
        <a:p>
          <a:r>
            <a:rPr lang="en-US"/>
            <a:t>Relieve pain and stress</a:t>
          </a:r>
        </a:p>
      </dgm:t>
    </dgm:pt>
    <dgm:pt modelId="{4D217DBA-6645-484B-BB0D-7BF4C8CB6CDE}" type="parTrans" cxnId="{65102578-1F1A-4F34-9D36-85157EFE71E6}">
      <dgm:prSet/>
      <dgm:spPr/>
      <dgm:t>
        <a:bodyPr/>
        <a:lstStyle/>
        <a:p>
          <a:endParaRPr lang="en-US"/>
        </a:p>
      </dgm:t>
    </dgm:pt>
    <dgm:pt modelId="{38511199-47B0-454E-BE13-2B5546B7E4F5}" type="sibTrans" cxnId="{65102578-1F1A-4F34-9D36-85157EFE71E6}">
      <dgm:prSet/>
      <dgm:spPr/>
      <dgm:t>
        <a:bodyPr/>
        <a:lstStyle/>
        <a:p>
          <a:endParaRPr lang="en-US"/>
        </a:p>
      </dgm:t>
    </dgm:pt>
    <dgm:pt modelId="{D280E7DE-4447-884C-A0C3-429283DD6DBD}" type="pres">
      <dgm:prSet presAssocID="{D9BADFE2-D9BC-4FCD-A21A-9ADD62A198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30F2CF-B3B1-BE4A-AE80-5FA012C241D7}" type="pres">
      <dgm:prSet presAssocID="{BA066729-3183-4686-8DCE-87A0667E88B7}" presName="hierRoot1" presStyleCnt="0"/>
      <dgm:spPr/>
    </dgm:pt>
    <dgm:pt modelId="{5561FA92-5DDD-7E46-AAC3-5FBF30DA4BE2}" type="pres">
      <dgm:prSet presAssocID="{BA066729-3183-4686-8DCE-87A0667E88B7}" presName="composite" presStyleCnt="0"/>
      <dgm:spPr/>
    </dgm:pt>
    <dgm:pt modelId="{88E1929F-6CBB-354D-BC0A-47D215E92526}" type="pres">
      <dgm:prSet presAssocID="{BA066729-3183-4686-8DCE-87A0667E88B7}" presName="background" presStyleLbl="node0" presStyleIdx="0" presStyleCnt="3"/>
      <dgm:spPr/>
    </dgm:pt>
    <dgm:pt modelId="{B44B0033-85EB-BE47-8E28-890B8213B969}" type="pres">
      <dgm:prSet presAssocID="{BA066729-3183-4686-8DCE-87A0667E88B7}" presName="text" presStyleLbl="fgAcc0" presStyleIdx="0" presStyleCnt="3">
        <dgm:presLayoutVars>
          <dgm:chPref val="3"/>
        </dgm:presLayoutVars>
      </dgm:prSet>
      <dgm:spPr/>
    </dgm:pt>
    <dgm:pt modelId="{3270734E-845D-8044-A032-38D2CAC670FB}" type="pres">
      <dgm:prSet presAssocID="{BA066729-3183-4686-8DCE-87A0667E88B7}" presName="hierChild2" presStyleCnt="0"/>
      <dgm:spPr/>
    </dgm:pt>
    <dgm:pt modelId="{5B538598-95E8-2E49-83F5-CA9D3D16AF2B}" type="pres">
      <dgm:prSet presAssocID="{745BBE2D-0FA8-4D37-899E-4535C21B207A}" presName="Name10" presStyleLbl="parChTrans1D2" presStyleIdx="0" presStyleCnt="3"/>
      <dgm:spPr/>
    </dgm:pt>
    <dgm:pt modelId="{E76406BD-07C9-BF48-92DB-FA11FDA61482}" type="pres">
      <dgm:prSet presAssocID="{1D7CD630-0DDA-4811-8919-942DCF9E2F7C}" presName="hierRoot2" presStyleCnt="0"/>
      <dgm:spPr/>
    </dgm:pt>
    <dgm:pt modelId="{74184AED-5E98-9E4D-AEDD-6B8CC388F771}" type="pres">
      <dgm:prSet presAssocID="{1D7CD630-0DDA-4811-8919-942DCF9E2F7C}" presName="composite2" presStyleCnt="0"/>
      <dgm:spPr/>
    </dgm:pt>
    <dgm:pt modelId="{02408A3F-68A9-A84D-9CB6-EF03677F19AF}" type="pres">
      <dgm:prSet presAssocID="{1D7CD630-0DDA-4811-8919-942DCF9E2F7C}" presName="background2" presStyleLbl="node2" presStyleIdx="0" presStyleCnt="3"/>
      <dgm:spPr/>
    </dgm:pt>
    <dgm:pt modelId="{CE8E5EBF-0B1F-974F-B726-5A72E56839E4}" type="pres">
      <dgm:prSet presAssocID="{1D7CD630-0DDA-4811-8919-942DCF9E2F7C}" presName="text2" presStyleLbl="fgAcc2" presStyleIdx="0" presStyleCnt="3">
        <dgm:presLayoutVars>
          <dgm:chPref val="3"/>
        </dgm:presLayoutVars>
      </dgm:prSet>
      <dgm:spPr/>
    </dgm:pt>
    <dgm:pt modelId="{1DE7CC16-9B3F-6147-A6B0-ED4DDC5D8BF4}" type="pres">
      <dgm:prSet presAssocID="{1D7CD630-0DDA-4811-8919-942DCF9E2F7C}" presName="hierChild3" presStyleCnt="0"/>
      <dgm:spPr/>
    </dgm:pt>
    <dgm:pt modelId="{F3528E99-B84F-B545-9AA9-279F3668D303}" type="pres">
      <dgm:prSet presAssocID="{589E174F-73B2-437C-8EFB-DB655F27AF14}" presName="hierRoot1" presStyleCnt="0"/>
      <dgm:spPr/>
    </dgm:pt>
    <dgm:pt modelId="{0B15D66C-0EA7-1144-B4AE-7B144083ED40}" type="pres">
      <dgm:prSet presAssocID="{589E174F-73B2-437C-8EFB-DB655F27AF14}" presName="composite" presStyleCnt="0"/>
      <dgm:spPr/>
    </dgm:pt>
    <dgm:pt modelId="{DA0B8F8F-1DB5-6145-A256-342EF04F66D5}" type="pres">
      <dgm:prSet presAssocID="{589E174F-73B2-437C-8EFB-DB655F27AF14}" presName="background" presStyleLbl="node0" presStyleIdx="1" presStyleCnt="3"/>
      <dgm:spPr/>
    </dgm:pt>
    <dgm:pt modelId="{B205F773-2EB4-AA4A-AFFB-EAE6A7A600D5}" type="pres">
      <dgm:prSet presAssocID="{589E174F-73B2-437C-8EFB-DB655F27AF14}" presName="text" presStyleLbl="fgAcc0" presStyleIdx="1" presStyleCnt="3">
        <dgm:presLayoutVars>
          <dgm:chPref val="3"/>
        </dgm:presLayoutVars>
      </dgm:prSet>
      <dgm:spPr/>
    </dgm:pt>
    <dgm:pt modelId="{619466A7-0A65-0E44-A62E-46930A4815F8}" type="pres">
      <dgm:prSet presAssocID="{589E174F-73B2-437C-8EFB-DB655F27AF14}" presName="hierChild2" presStyleCnt="0"/>
      <dgm:spPr/>
    </dgm:pt>
    <dgm:pt modelId="{4074C8A9-63FC-2041-ABDF-89D783759EB9}" type="pres">
      <dgm:prSet presAssocID="{4A9F466D-9F5A-4D30-ACFF-C49A19CCB14A}" presName="Name10" presStyleLbl="parChTrans1D2" presStyleIdx="1" presStyleCnt="3"/>
      <dgm:spPr/>
    </dgm:pt>
    <dgm:pt modelId="{350B2791-B28E-5B42-80E0-907A750905E9}" type="pres">
      <dgm:prSet presAssocID="{E06C1566-9BCD-4950-B110-946A181EEAB8}" presName="hierRoot2" presStyleCnt="0"/>
      <dgm:spPr/>
    </dgm:pt>
    <dgm:pt modelId="{56A76F45-3F25-7744-9EEB-16781DFF14B2}" type="pres">
      <dgm:prSet presAssocID="{E06C1566-9BCD-4950-B110-946A181EEAB8}" presName="composite2" presStyleCnt="0"/>
      <dgm:spPr/>
    </dgm:pt>
    <dgm:pt modelId="{58378E79-AEA7-B04A-BACD-E79C01415B14}" type="pres">
      <dgm:prSet presAssocID="{E06C1566-9BCD-4950-B110-946A181EEAB8}" presName="background2" presStyleLbl="node2" presStyleIdx="1" presStyleCnt="3"/>
      <dgm:spPr/>
    </dgm:pt>
    <dgm:pt modelId="{56EE5F4A-75AD-4E48-8FC7-825AE19806A9}" type="pres">
      <dgm:prSet presAssocID="{E06C1566-9BCD-4950-B110-946A181EEAB8}" presName="text2" presStyleLbl="fgAcc2" presStyleIdx="1" presStyleCnt="3">
        <dgm:presLayoutVars>
          <dgm:chPref val="3"/>
        </dgm:presLayoutVars>
      </dgm:prSet>
      <dgm:spPr/>
    </dgm:pt>
    <dgm:pt modelId="{8F020728-B0C1-DD4C-9E19-ABA91E2EA92F}" type="pres">
      <dgm:prSet presAssocID="{E06C1566-9BCD-4950-B110-946A181EEAB8}" presName="hierChild3" presStyleCnt="0"/>
      <dgm:spPr/>
    </dgm:pt>
    <dgm:pt modelId="{896A3EF1-5638-AC4A-A7D5-9A685B21B337}" type="pres">
      <dgm:prSet presAssocID="{3E2B3D84-9DD9-4247-8B45-CAA54036C9E3}" presName="hierRoot1" presStyleCnt="0"/>
      <dgm:spPr/>
    </dgm:pt>
    <dgm:pt modelId="{0E0976B4-6E64-8242-A056-FB8A06499A4A}" type="pres">
      <dgm:prSet presAssocID="{3E2B3D84-9DD9-4247-8B45-CAA54036C9E3}" presName="composite" presStyleCnt="0"/>
      <dgm:spPr/>
    </dgm:pt>
    <dgm:pt modelId="{86A8E5C6-99CB-F941-BFAE-4B6677A2AA81}" type="pres">
      <dgm:prSet presAssocID="{3E2B3D84-9DD9-4247-8B45-CAA54036C9E3}" presName="background" presStyleLbl="node0" presStyleIdx="2" presStyleCnt="3"/>
      <dgm:spPr/>
    </dgm:pt>
    <dgm:pt modelId="{C87CD13B-8988-5845-813E-8BE77FD6F20D}" type="pres">
      <dgm:prSet presAssocID="{3E2B3D84-9DD9-4247-8B45-CAA54036C9E3}" presName="text" presStyleLbl="fgAcc0" presStyleIdx="2" presStyleCnt="3">
        <dgm:presLayoutVars>
          <dgm:chPref val="3"/>
        </dgm:presLayoutVars>
      </dgm:prSet>
      <dgm:spPr/>
    </dgm:pt>
    <dgm:pt modelId="{94124365-8439-FC44-B525-B554F5E0CFC0}" type="pres">
      <dgm:prSet presAssocID="{3E2B3D84-9DD9-4247-8B45-CAA54036C9E3}" presName="hierChild2" presStyleCnt="0"/>
      <dgm:spPr/>
    </dgm:pt>
    <dgm:pt modelId="{08486F9F-A5CC-BC48-A7F1-AB78676F959D}" type="pres">
      <dgm:prSet presAssocID="{4D217DBA-6645-484B-BB0D-7BF4C8CB6CDE}" presName="Name10" presStyleLbl="parChTrans1D2" presStyleIdx="2" presStyleCnt="3"/>
      <dgm:spPr/>
    </dgm:pt>
    <dgm:pt modelId="{5BEDEF0F-7453-354E-82BE-D6951AE7EBE5}" type="pres">
      <dgm:prSet presAssocID="{EBEED8AD-5377-435D-80B3-61B8A92C5CA7}" presName="hierRoot2" presStyleCnt="0"/>
      <dgm:spPr/>
    </dgm:pt>
    <dgm:pt modelId="{E1B985B9-E593-6E4A-869D-D9D319285036}" type="pres">
      <dgm:prSet presAssocID="{EBEED8AD-5377-435D-80B3-61B8A92C5CA7}" presName="composite2" presStyleCnt="0"/>
      <dgm:spPr/>
    </dgm:pt>
    <dgm:pt modelId="{9EEFCF3D-78EC-2543-A487-838FAF5A9C24}" type="pres">
      <dgm:prSet presAssocID="{EBEED8AD-5377-435D-80B3-61B8A92C5CA7}" presName="background2" presStyleLbl="node2" presStyleIdx="2" presStyleCnt="3"/>
      <dgm:spPr/>
    </dgm:pt>
    <dgm:pt modelId="{1BC26795-7EF5-6342-BC8C-90E5691DEADA}" type="pres">
      <dgm:prSet presAssocID="{EBEED8AD-5377-435D-80B3-61B8A92C5CA7}" presName="text2" presStyleLbl="fgAcc2" presStyleIdx="2" presStyleCnt="3">
        <dgm:presLayoutVars>
          <dgm:chPref val="3"/>
        </dgm:presLayoutVars>
      </dgm:prSet>
      <dgm:spPr/>
    </dgm:pt>
    <dgm:pt modelId="{16C0A8D8-E25B-5541-9F09-2D301CB4D353}" type="pres">
      <dgm:prSet presAssocID="{EBEED8AD-5377-435D-80B3-61B8A92C5CA7}" presName="hierChild3" presStyleCnt="0"/>
      <dgm:spPr/>
    </dgm:pt>
  </dgm:ptLst>
  <dgm:cxnLst>
    <dgm:cxn modelId="{AD4EFB06-4BE3-6F4A-9ED6-751470FF10C2}" type="presOf" srcId="{4D217DBA-6645-484B-BB0D-7BF4C8CB6CDE}" destId="{08486F9F-A5CC-BC48-A7F1-AB78676F959D}" srcOrd="0" destOrd="0" presId="urn:microsoft.com/office/officeart/2005/8/layout/hierarchy1"/>
    <dgm:cxn modelId="{2E8FDE15-81D9-544A-9B25-3542D2397841}" type="presOf" srcId="{E06C1566-9BCD-4950-B110-946A181EEAB8}" destId="{56EE5F4A-75AD-4E48-8FC7-825AE19806A9}" srcOrd="0" destOrd="0" presId="urn:microsoft.com/office/officeart/2005/8/layout/hierarchy1"/>
    <dgm:cxn modelId="{0A81B91D-DEF8-4DD5-9A2E-206AEF197DC0}" srcId="{BA066729-3183-4686-8DCE-87A0667E88B7}" destId="{1D7CD630-0DDA-4811-8919-942DCF9E2F7C}" srcOrd="0" destOrd="0" parTransId="{745BBE2D-0FA8-4D37-899E-4535C21B207A}" sibTransId="{3C1D17C7-94C8-4299-8067-004A971289DB}"/>
    <dgm:cxn modelId="{437A0B30-CEDC-1649-A379-F333D3A1A262}" type="presOf" srcId="{BA066729-3183-4686-8DCE-87A0667E88B7}" destId="{B44B0033-85EB-BE47-8E28-890B8213B969}" srcOrd="0" destOrd="0" presId="urn:microsoft.com/office/officeart/2005/8/layout/hierarchy1"/>
    <dgm:cxn modelId="{1774144E-6493-E04A-8B9B-F0DDBEF2A11D}" type="presOf" srcId="{589E174F-73B2-437C-8EFB-DB655F27AF14}" destId="{B205F773-2EB4-AA4A-AFFB-EAE6A7A600D5}" srcOrd="0" destOrd="0" presId="urn:microsoft.com/office/officeart/2005/8/layout/hierarchy1"/>
    <dgm:cxn modelId="{324CB55D-EE4C-3E4C-B028-C98495390CA3}" type="presOf" srcId="{1D7CD630-0DDA-4811-8919-942DCF9E2F7C}" destId="{CE8E5EBF-0B1F-974F-B726-5A72E56839E4}" srcOrd="0" destOrd="0" presId="urn:microsoft.com/office/officeart/2005/8/layout/hierarchy1"/>
    <dgm:cxn modelId="{5F51E969-9010-1440-BACE-98107505B006}" type="presOf" srcId="{4A9F466D-9F5A-4D30-ACFF-C49A19CCB14A}" destId="{4074C8A9-63FC-2041-ABDF-89D783759EB9}" srcOrd="0" destOrd="0" presId="urn:microsoft.com/office/officeart/2005/8/layout/hierarchy1"/>
    <dgm:cxn modelId="{371C4A73-1A24-BB4D-BF29-2D85F6B70D79}" type="presOf" srcId="{D9BADFE2-D9BC-4FCD-A21A-9ADD62A19853}" destId="{D280E7DE-4447-884C-A0C3-429283DD6DBD}" srcOrd="0" destOrd="0" presId="urn:microsoft.com/office/officeart/2005/8/layout/hierarchy1"/>
    <dgm:cxn modelId="{65102578-1F1A-4F34-9D36-85157EFE71E6}" srcId="{3E2B3D84-9DD9-4247-8B45-CAA54036C9E3}" destId="{EBEED8AD-5377-435D-80B3-61B8A92C5CA7}" srcOrd="0" destOrd="0" parTransId="{4D217DBA-6645-484B-BB0D-7BF4C8CB6CDE}" sibTransId="{38511199-47B0-454E-BE13-2B5546B7E4F5}"/>
    <dgm:cxn modelId="{2E9E8C8E-6A3F-4E70-81EF-3A5FBE70A830}" srcId="{D9BADFE2-D9BC-4FCD-A21A-9ADD62A19853}" destId="{589E174F-73B2-437C-8EFB-DB655F27AF14}" srcOrd="1" destOrd="0" parTransId="{FECD155E-9777-4E34-8F3F-9D535588726A}" sibTransId="{F6B7E9BE-DEF1-4504-B1CD-9D4EDC52DA15}"/>
    <dgm:cxn modelId="{37113B97-E8C4-B145-8870-328290908F24}" type="presOf" srcId="{EBEED8AD-5377-435D-80B3-61B8A92C5CA7}" destId="{1BC26795-7EF5-6342-BC8C-90E5691DEADA}" srcOrd="0" destOrd="0" presId="urn:microsoft.com/office/officeart/2005/8/layout/hierarchy1"/>
    <dgm:cxn modelId="{EF514AAF-18ED-4C2F-B59D-CDA2260C6FD9}" srcId="{D9BADFE2-D9BC-4FCD-A21A-9ADD62A19853}" destId="{3E2B3D84-9DD9-4247-8B45-CAA54036C9E3}" srcOrd="2" destOrd="0" parTransId="{FE46C0EC-3AE1-4193-B23A-E822512243BE}" sibTransId="{58C64436-0621-4BC6-ACD9-7C64F3A6A2E1}"/>
    <dgm:cxn modelId="{98B3FCBD-5C01-B14E-B0FD-60E36B3205D3}" type="presOf" srcId="{745BBE2D-0FA8-4D37-899E-4535C21B207A}" destId="{5B538598-95E8-2E49-83F5-CA9D3D16AF2B}" srcOrd="0" destOrd="0" presId="urn:microsoft.com/office/officeart/2005/8/layout/hierarchy1"/>
    <dgm:cxn modelId="{E13AA4C2-4C8C-D041-A381-EB9BF38BE013}" type="presOf" srcId="{3E2B3D84-9DD9-4247-8B45-CAA54036C9E3}" destId="{C87CD13B-8988-5845-813E-8BE77FD6F20D}" srcOrd="0" destOrd="0" presId="urn:microsoft.com/office/officeart/2005/8/layout/hierarchy1"/>
    <dgm:cxn modelId="{B2D274E9-941D-4DF1-AAE3-9D785E891A85}" srcId="{589E174F-73B2-437C-8EFB-DB655F27AF14}" destId="{E06C1566-9BCD-4950-B110-946A181EEAB8}" srcOrd="0" destOrd="0" parTransId="{4A9F466D-9F5A-4D30-ACFF-C49A19CCB14A}" sibTransId="{9C8F5AA7-528F-4C12-AE75-3BE00C5EE475}"/>
    <dgm:cxn modelId="{5577E8FF-D89E-4C28-B518-D50DBB1394A7}" srcId="{D9BADFE2-D9BC-4FCD-A21A-9ADD62A19853}" destId="{BA066729-3183-4686-8DCE-87A0667E88B7}" srcOrd="0" destOrd="0" parTransId="{3259622A-BAD0-4994-AF85-424F98FA703C}" sibTransId="{A3AB2FD1-6D75-4AB2-A698-8AD3AE1BDA82}"/>
    <dgm:cxn modelId="{830CEF2B-63B9-A749-89A2-EE4D08EA33CC}" type="presParOf" srcId="{D280E7DE-4447-884C-A0C3-429283DD6DBD}" destId="{0030F2CF-B3B1-BE4A-AE80-5FA012C241D7}" srcOrd="0" destOrd="0" presId="urn:microsoft.com/office/officeart/2005/8/layout/hierarchy1"/>
    <dgm:cxn modelId="{401B3133-6F7D-1E4B-B588-0D33D3F9FDEE}" type="presParOf" srcId="{0030F2CF-B3B1-BE4A-AE80-5FA012C241D7}" destId="{5561FA92-5DDD-7E46-AAC3-5FBF30DA4BE2}" srcOrd="0" destOrd="0" presId="urn:microsoft.com/office/officeart/2005/8/layout/hierarchy1"/>
    <dgm:cxn modelId="{867B4C06-68D8-B14D-A6EE-2DE9EE54EE12}" type="presParOf" srcId="{5561FA92-5DDD-7E46-AAC3-5FBF30DA4BE2}" destId="{88E1929F-6CBB-354D-BC0A-47D215E92526}" srcOrd="0" destOrd="0" presId="urn:microsoft.com/office/officeart/2005/8/layout/hierarchy1"/>
    <dgm:cxn modelId="{5D1CE951-554C-8D47-9DB9-6A7E07FCE1EB}" type="presParOf" srcId="{5561FA92-5DDD-7E46-AAC3-5FBF30DA4BE2}" destId="{B44B0033-85EB-BE47-8E28-890B8213B969}" srcOrd="1" destOrd="0" presId="urn:microsoft.com/office/officeart/2005/8/layout/hierarchy1"/>
    <dgm:cxn modelId="{E6633723-A36D-B249-ABC0-681317C2F1D5}" type="presParOf" srcId="{0030F2CF-B3B1-BE4A-AE80-5FA012C241D7}" destId="{3270734E-845D-8044-A032-38D2CAC670FB}" srcOrd="1" destOrd="0" presId="urn:microsoft.com/office/officeart/2005/8/layout/hierarchy1"/>
    <dgm:cxn modelId="{71DDD7D3-E1B7-854B-B2CC-C0DE0EBFDAD7}" type="presParOf" srcId="{3270734E-845D-8044-A032-38D2CAC670FB}" destId="{5B538598-95E8-2E49-83F5-CA9D3D16AF2B}" srcOrd="0" destOrd="0" presId="urn:microsoft.com/office/officeart/2005/8/layout/hierarchy1"/>
    <dgm:cxn modelId="{024BB5E6-BBD2-2645-BEE7-813FC67FD166}" type="presParOf" srcId="{3270734E-845D-8044-A032-38D2CAC670FB}" destId="{E76406BD-07C9-BF48-92DB-FA11FDA61482}" srcOrd="1" destOrd="0" presId="urn:microsoft.com/office/officeart/2005/8/layout/hierarchy1"/>
    <dgm:cxn modelId="{13142EA4-DB3D-8145-BC46-290224F10CC4}" type="presParOf" srcId="{E76406BD-07C9-BF48-92DB-FA11FDA61482}" destId="{74184AED-5E98-9E4D-AEDD-6B8CC388F771}" srcOrd="0" destOrd="0" presId="urn:microsoft.com/office/officeart/2005/8/layout/hierarchy1"/>
    <dgm:cxn modelId="{FCC00863-27C4-5F43-94B6-9C4BBC412C38}" type="presParOf" srcId="{74184AED-5E98-9E4D-AEDD-6B8CC388F771}" destId="{02408A3F-68A9-A84D-9CB6-EF03677F19AF}" srcOrd="0" destOrd="0" presId="urn:microsoft.com/office/officeart/2005/8/layout/hierarchy1"/>
    <dgm:cxn modelId="{9831454A-9325-E742-AB45-B78F92590AF3}" type="presParOf" srcId="{74184AED-5E98-9E4D-AEDD-6B8CC388F771}" destId="{CE8E5EBF-0B1F-974F-B726-5A72E56839E4}" srcOrd="1" destOrd="0" presId="urn:microsoft.com/office/officeart/2005/8/layout/hierarchy1"/>
    <dgm:cxn modelId="{85EA8D54-28D8-9F4E-AED9-924B55128E1A}" type="presParOf" srcId="{E76406BD-07C9-BF48-92DB-FA11FDA61482}" destId="{1DE7CC16-9B3F-6147-A6B0-ED4DDC5D8BF4}" srcOrd="1" destOrd="0" presId="urn:microsoft.com/office/officeart/2005/8/layout/hierarchy1"/>
    <dgm:cxn modelId="{39B111C8-3DE2-884E-8BD9-8E28400C84D2}" type="presParOf" srcId="{D280E7DE-4447-884C-A0C3-429283DD6DBD}" destId="{F3528E99-B84F-B545-9AA9-279F3668D303}" srcOrd="1" destOrd="0" presId="urn:microsoft.com/office/officeart/2005/8/layout/hierarchy1"/>
    <dgm:cxn modelId="{4188F6E4-2B0F-C242-B5FD-6632E99EF214}" type="presParOf" srcId="{F3528E99-B84F-B545-9AA9-279F3668D303}" destId="{0B15D66C-0EA7-1144-B4AE-7B144083ED40}" srcOrd="0" destOrd="0" presId="urn:microsoft.com/office/officeart/2005/8/layout/hierarchy1"/>
    <dgm:cxn modelId="{70BB87F3-2050-DC45-935D-77C997932826}" type="presParOf" srcId="{0B15D66C-0EA7-1144-B4AE-7B144083ED40}" destId="{DA0B8F8F-1DB5-6145-A256-342EF04F66D5}" srcOrd="0" destOrd="0" presId="urn:microsoft.com/office/officeart/2005/8/layout/hierarchy1"/>
    <dgm:cxn modelId="{B5E9F6A5-6B17-DD4F-B7CF-3C0AC5E836DF}" type="presParOf" srcId="{0B15D66C-0EA7-1144-B4AE-7B144083ED40}" destId="{B205F773-2EB4-AA4A-AFFB-EAE6A7A600D5}" srcOrd="1" destOrd="0" presId="urn:microsoft.com/office/officeart/2005/8/layout/hierarchy1"/>
    <dgm:cxn modelId="{F9D256E2-F0A3-034C-BCC5-07C4B2E2D3BF}" type="presParOf" srcId="{F3528E99-B84F-B545-9AA9-279F3668D303}" destId="{619466A7-0A65-0E44-A62E-46930A4815F8}" srcOrd="1" destOrd="0" presId="urn:microsoft.com/office/officeart/2005/8/layout/hierarchy1"/>
    <dgm:cxn modelId="{FBDDC2ED-00F6-EA41-BC2F-1EF29E7F9076}" type="presParOf" srcId="{619466A7-0A65-0E44-A62E-46930A4815F8}" destId="{4074C8A9-63FC-2041-ABDF-89D783759EB9}" srcOrd="0" destOrd="0" presId="urn:microsoft.com/office/officeart/2005/8/layout/hierarchy1"/>
    <dgm:cxn modelId="{E4F4C676-C149-2946-9F96-BEBD6BC17EB7}" type="presParOf" srcId="{619466A7-0A65-0E44-A62E-46930A4815F8}" destId="{350B2791-B28E-5B42-80E0-907A750905E9}" srcOrd="1" destOrd="0" presId="urn:microsoft.com/office/officeart/2005/8/layout/hierarchy1"/>
    <dgm:cxn modelId="{DBD386BD-397F-884F-825F-A11B4651DA5C}" type="presParOf" srcId="{350B2791-B28E-5B42-80E0-907A750905E9}" destId="{56A76F45-3F25-7744-9EEB-16781DFF14B2}" srcOrd="0" destOrd="0" presId="urn:microsoft.com/office/officeart/2005/8/layout/hierarchy1"/>
    <dgm:cxn modelId="{085F4CA1-B6F9-B749-8EDB-89155655A853}" type="presParOf" srcId="{56A76F45-3F25-7744-9EEB-16781DFF14B2}" destId="{58378E79-AEA7-B04A-BACD-E79C01415B14}" srcOrd="0" destOrd="0" presId="urn:microsoft.com/office/officeart/2005/8/layout/hierarchy1"/>
    <dgm:cxn modelId="{B69644D0-FCCB-D14F-9634-C2737D84E3BC}" type="presParOf" srcId="{56A76F45-3F25-7744-9EEB-16781DFF14B2}" destId="{56EE5F4A-75AD-4E48-8FC7-825AE19806A9}" srcOrd="1" destOrd="0" presId="urn:microsoft.com/office/officeart/2005/8/layout/hierarchy1"/>
    <dgm:cxn modelId="{797DA892-BFFC-B343-84AE-2F8F4096D6AE}" type="presParOf" srcId="{350B2791-B28E-5B42-80E0-907A750905E9}" destId="{8F020728-B0C1-DD4C-9E19-ABA91E2EA92F}" srcOrd="1" destOrd="0" presId="urn:microsoft.com/office/officeart/2005/8/layout/hierarchy1"/>
    <dgm:cxn modelId="{091BCCE0-C51F-564F-B9A1-6CA8FED403BF}" type="presParOf" srcId="{D280E7DE-4447-884C-A0C3-429283DD6DBD}" destId="{896A3EF1-5638-AC4A-A7D5-9A685B21B337}" srcOrd="2" destOrd="0" presId="urn:microsoft.com/office/officeart/2005/8/layout/hierarchy1"/>
    <dgm:cxn modelId="{B80FF070-6D15-994F-B29D-2BAD87BB1086}" type="presParOf" srcId="{896A3EF1-5638-AC4A-A7D5-9A685B21B337}" destId="{0E0976B4-6E64-8242-A056-FB8A06499A4A}" srcOrd="0" destOrd="0" presId="urn:microsoft.com/office/officeart/2005/8/layout/hierarchy1"/>
    <dgm:cxn modelId="{2864B756-B1AF-F149-A6F2-A8FB88730809}" type="presParOf" srcId="{0E0976B4-6E64-8242-A056-FB8A06499A4A}" destId="{86A8E5C6-99CB-F941-BFAE-4B6677A2AA81}" srcOrd="0" destOrd="0" presId="urn:microsoft.com/office/officeart/2005/8/layout/hierarchy1"/>
    <dgm:cxn modelId="{04A76A63-E2F1-AF4F-B154-76A9590CE161}" type="presParOf" srcId="{0E0976B4-6E64-8242-A056-FB8A06499A4A}" destId="{C87CD13B-8988-5845-813E-8BE77FD6F20D}" srcOrd="1" destOrd="0" presId="urn:microsoft.com/office/officeart/2005/8/layout/hierarchy1"/>
    <dgm:cxn modelId="{AF4B2EF3-9D8F-4B41-B124-3F00644B3FBC}" type="presParOf" srcId="{896A3EF1-5638-AC4A-A7D5-9A685B21B337}" destId="{94124365-8439-FC44-B525-B554F5E0CFC0}" srcOrd="1" destOrd="0" presId="urn:microsoft.com/office/officeart/2005/8/layout/hierarchy1"/>
    <dgm:cxn modelId="{1CDABC3B-323C-AE4D-813C-9CCAB73E47E7}" type="presParOf" srcId="{94124365-8439-FC44-B525-B554F5E0CFC0}" destId="{08486F9F-A5CC-BC48-A7F1-AB78676F959D}" srcOrd="0" destOrd="0" presId="urn:microsoft.com/office/officeart/2005/8/layout/hierarchy1"/>
    <dgm:cxn modelId="{44FCC914-E22F-1749-A23D-F5CB7BE89533}" type="presParOf" srcId="{94124365-8439-FC44-B525-B554F5E0CFC0}" destId="{5BEDEF0F-7453-354E-82BE-D6951AE7EBE5}" srcOrd="1" destOrd="0" presId="urn:microsoft.com/office/officeart/2005/8/layout/hierarchy1"/>
    <dgm:cxn modelId="{56C9D504-F24C-9642-9B31-E61521876536}" type="presParOf" srcId="{5BEDEF0F-7453-354E-82BE-D6951AE7EBE5}" destId="{E1B985B9-E593-6E4A-869D-D9D319285036}" srcOrd="0" destOrd="0" presId="urn:microsoft.com/office/officeart/2005/8/layout/hierarchy1"/>
    <dgm:cxn modelId="{362D5732-FF59-8044-8336-8226A680B7AD}" type="presParOf" srcId="{E1B985B9-E593-6E4A-869D-D9D319285036}" destId="{9EEFCF3D-78EC-2543-A487-838FAF5A9C24}" srcOrd="0" destOrd="0" presId="urn:microsoft.com/office/officeart/2005/8/layout/hierarchy1"/>
    <dgm:cxn modelId="{58B409F3-753D-1547-B3B9-0C70DC240EC5}" type="presParOf" srcId="{E1B985B9-E593-6E4A-869D-D9D319285036}" destId="{1BC26795-7EF5-6342-BC8C-90E5691DEADA}" srcOrd="1" destOrd="0" presId="urn:microsoft.com/office/officeart/2005/8/layout/hierarchy1"/>
    <dgm:cxn modelId="{B19C0BE3-0A84-E44D-A299-F5F6C8E41117}" type="presParOf" srcId="{5BEDEF0F-7453-354E-82BE-D6951AE7EBE5}" destId="{16C0A8D8-E25B-5541-9F09-2D301CB4D3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5AA9-513F-5845-96D2-4012F3DBCAB1}">
      <dsp:nvSpPr>
        <dsp:cNvPr id="0" name=""/>
        <dsp:cNvSpPr/>
      </dsp:nvSpPr>
      <dsp:spPr>
        <a:xfrm>
          <a:off x="1000" y="527830"/>
          <a:ext cx="2341105" cy="1170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Phenylethylamine</a:t>
          </a:r>
        </a:p>
      </dsp:txBody>
      <dsp:txXfrm>
        <a:off x="35284" y="562114"/>
        <a:ext cx="2272537" cy="1101984"/>
      </dsp:txXfrm>
    </dsp:sp>
    <dsp:sp modelId="{7466A523-A731-9949-8C6A-8899F127F8F8}">
      <dsp:nvSpPr>
        <dsp:cNvPr id="0" name=""/>
        <dsp:cNvSpPr/>
      </dsp:nvSpPr>
      <dsp:spPr>
        <a:xfrm>
          <a:off x="235111" y="1698383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F1404-2412-D54A-BA35-D0ADA4B3B597}">
      <dsp:nvSpPr>
        <dsp:cNvPr id="0" name=""/>
        <dsp:cNvSpPr/>
      </dsp:nvSpPr>
      <dsp:spPr>
        <a:xfrm>
          <a:off x="469221" y="1991021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Nervous system stimulant</a:t>
          </a:r>
        </a:p>
      </dsp:txBody>
      <dsp:txXfrm>
        <a:off x="503505" y="2025305"/>
        <a:ext cx="1804316" cy="1101984"/>
      </dsp:txXfrm>
    </dsp:sp>
    <dsp:sp modelId="{5AFD7F26-853A-944B-B074-D740611CD131}">
      <dsp:nvSpPr>
        <dsp:cNvPr id="0" name=""/>
        <dsp:cNvSpPr/>
      </dsp:nvSpPr>
      <dsp:spPr>
        <a:xfrm>
          <a:off x="2927382" y="527830"/>
          <a:ext cx="2341105" cy="1170552"/>
        </a:xfrm>
        <a:prstGeom prst="roundRect">
          <a:avLst>
            <a:gd name="adj" fmla="val 10000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Adrenaline</a:t>
          </a:r>
        </a:p>
      </dsp:txBody>
      <dsp:txXfrm>
        <a:off x="2961666" y="562114"/>
        <a:ext cx="2272537" cy="1101984"/>
      </dsp:txXfrm>
    </dsp:sp>
    <dsp:sp modelId="{521367B0-629A-BC42-89CE-9AAF31C48A7E}">
      <dsp:nvSpPr>
        <dsp:cNvPr id="0" name=""/>
        <dsp:cNvSpPr/>
      </dsp:nvSpPr>
      <dsp:spPr>
        <a:xfrm>
          <a:off x="3161493" y="1698383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9CA59-8771-1048-8DFE-F178D5E0C648}">
      <dsp:nvSpPr>
        <dsp:cNvPr id="0" name=""/>
        <dsp:cNvSpPr/>
      </dsp:nvSpPr>
      <dsp:spPr>
        <a:xfrm>
          <a:off x="3395603" y="1991021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Increases heartbeat, respiration in preparation for action</a:t>
          </a:r>
        </a:p>
      </dsp:txBody>
      <dsp:txXfrm>
        <a:off x="3429887" y="2025305"/>
        <a:ext cx="1804316" cy="1101984"/>
      </dsp:txXfrm>
    </dsp:sp>
    <dsp:sp modelId="{CD53BFFA-0997-1240-A6F4-B980DA67DDE2}">
      <dsp:nvSpPr>
        <dsp:cNvPr id="0" name=""/>
        <dsp:cNvSpPr/>
      </dsp:nvSpPr>
      <dsp:spPr>
        <a:xfrm>
          <a:off x="5853764" y="527830"/>
          <a:ext cx="2341105" cy="1170552"/>
        </a:xfrm>
        <a:prstGeom prst="roundRect">
          <a:avLst>
            <a:gd name="adj" fmla="val 1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Testosterone</a:t>
          </a:r>
        </a:p>
      </dsp:txBody>
      <dsp:txXfrm>
        <a:off x="5888048" y="562114"/>
        <a:ext cx="2272537" cy="1101984"/>
      </dsp:txXfrm>
    </dsp:sp>
    <dsp:sp modelId="{92722017-BB43-404D-BC78-C0E47CFC2434}">
      <dsp:nvSpPr>
        <dsp:cNvPr id="0" name=""/>
        <dsp:cNvSpPr/>
      </dsp:nvSpPr>
      <dsp:spPr>
        <a:xfrm>
          <a:off x="6087875" y="1698383"/>
          <a:ext cx="234110" cy="877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914"/>
              </a:lnTo>
              <a:lnTo>
                <a:pt x="234110" y="8779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A0B3-D055-3D41-9683-70678EED5C94}">
      <dsp:nvSpPr>
        <dsp:cNvPr id="0" name=""/>
        <dsp:cNvSpPr/>
      </dsp:nvSpPr>
      <dsp:spPr>
        <a:xfrm>
          <a:off x="6321985" y="1991021"/>
          <a:ext cx="1872884" cy="117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Energy and sex drive</a:t>
          </a:r>
        </a:p>
      </dsp:txBody>
      <dsp:txXfrm>
        <a:off x="6356269" y="2025305"/>
        <a:ext cx="1804316" cy="1101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07362-7ECB-AA47-A41A-F9C0572353E9}">
      <dsp:nvSpPr>
        <dsp:cNvPr id="0" name=""/>
        <dsp:cNvSpPr/>
      </dsp:nvSpPr>
      <dsp:spPr>
        <a:xfrm>
          <a:off x="5280795" y="1406406"/>
          <a:ext cx="91440" cy="643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1CA56-D192-2F47-BA2A-BB60702F0A86}">
      <dsp:nvSpPr>
        <dsp:cNvPr id="0" name=""/>
        <dsp:cNvSpPr/>
      </dsp:nvSpPr>
      <dsp:spPr>
        <a:xfrm>
          <a:off x="2577919" y="1406406"/>
          <a:ext cx="91440" cy="643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1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40B1-56C3-0746-A096-8081D4C3D1BB}">
      <dsp:nvSpPr>
        <dsp:cNvPr id="0" name=""/>
        <dsp:cNvSpPr/>
      </dsp:nvSpPr>
      <dsp:spPr>
        <a:xfrm>
          <a:off x="1517916" y="2139"/>
          <a:ext cx="2211444" cy="140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4651D-E731-CD47-933F-434A42D32598}">
      <dsp:nvSpPr>
        <dsp:cNvPr id="0" name=""/>
        <dsp:cNvSpPr/>
      </dsp:nvSpPr>
      <dsp:spPr>
        <a:xfrm>
          <a:off x="1763632" y="235569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Dopamine</a:t>
          </a:r>
        </a:p>
      </dsp:txBody>
      <dsp:txXfrm>
        <a:off x="1804762" y="276699"/>
        <a:ext cx="2129184" cy="1322007"/>
      </dsp:txXfrm>
    </dsp:sp>
    <dsp:sp modelId="{C8549858-C1A9-A04B-97A1-DB1C734DBFD8}">
      <dsp:nvSpPr>
        <dsp:cNvPr id="0" name=""/>
        <dsp:cNvSpPr/>
      </dsp:nvSpPr>
      <dsp:spPr>
        <a:xfrm>
          <a:off x="1517916" y="2049568"/>
          <a:ext cx="2211444" cy="1404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7F41A-DBCC-AC4D-B58E-B73B5130D878}">
      <dsp:nvSpPr>
        <dsp:cNvPr id="0" name=""/>
        <dsp:cNvSpPr/>
      </dsp:nvSpPr>
      <dsp:spPr>
        <a:xfrm>
          <a:off x="1763632" y="2282998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Reward chemical</a:t>
          </a:r>
        </a:p>
      </dsp:txBody>
      <dsp:txXfrm>
        <a:off x="1804762" y="2324128"/>
        <a:ext cx="2129184" cy="1322007"/>
      </dsp:txXfrm>
    </dsp:sp>
    <dsp:sp modelId="{1AEF20BA-435B-BB45-BEB4-5FBC56246846}">
      <dsp:nvSpPr>
        <dsp:cNvPr id="0" name=""/>
        <dsp:cNvSpPr/>
      </dsp:nvSpPr>
      <dsp:spPr>
        <a:xfrm>
          <a:off x="4220793" y="2139"/>
          <a:ext cx="2211444" cy="140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5ADB-31AA-934F-A19E-E24E5C531E34}">
      <dsp:nvSpPr>
        <dsp:cNvPr id="0" name=""/>
        <dsp:cNvSpPr/>
      </dsp:nvSpPr>
      <dsp:spPr>
        <a:xfrm>
          <a:off x="4466509" y="235569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Seratonin</a:t>
          </a:r>
        </a:p>
      </dsp:txBody>
      <dsp:txXfrm>
        <a:off x="4507639" y="276699"/>
        <a:ext cx="2129184" cy="1322007"/>
      </dsp:txXfrm>
    </dsp:sp>
    <dsp:sp modelId="{383CBBD3-BEF4-B341-9944-2E1D088CB2A1}">
      <dsp:nvSpPr>
        <dsp:cNvPr id="0" name=""/>
        <dsp:cNvSpPr/>
      </dsp:nvSpPr>
      <dsp:spPr>
        <a:xfrm>
          <a:off x="4220793" y="2049568"/>
          <a:ext cx="2211444" cy="14042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3564E-2C96-2042-AAC3-07C5AADBF353}">
      <dsp:nvSpPr>
        <dsp:cNvPr id="0" name=""/>
        <dsp:cNvSpPr/>
      </dsp:nvSpPr>
      <dsp:spPr>
        <a:xfrm>
          <a:off x="4466509" y="2282998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Emotion regulation</a:t>
          </a:r>
        </a:p>
      </dsp:txBody>
      <dsp:txXfrm>
        <a:off x="4507639" y="2324128"/>
        <a:ext cx="2129184" cy="1322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86F9F-A5CC-BC48-A7F1-AB78676F959D}">
      <dsp:nvSpPr>
        <dsp:cNvPr id="0" name=""/>
        <dsp:cNvSpPr/>
      </dsp:nvSpPr>
      <dsp:spPr>
        <a:xfrm>
          <a:off x="6632234" y="1406406"/>
          <a:ext cx="91440" cy="643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1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4C8A9-63FC-2041-ABDF-89D783759EB9}">
      <dsp:nvSpPr>
        <dsp:cNvPr id="0" name=""/>
        <dsp:cNvSpPr/>
      </dsp:nvSpPr>
      <dsp:spPr>
        <a:xfrm>
          <a:off x="3929357" y="1406406"/>
          <a:ext cx="91440" cy="643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1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38598-95E8-2E49-83F5-CA9D3D16AF2B}">
      <dsp:nvSpPr>
        <dsp:cNvPr id="0" name=""/>
        <dsp:cNvSpPr/>
      </dsp:nvSpPr>
      <dsp:spPr>
        <a:xfrm>
          <a:off x="1226480" y="1406406"/>
          <a:ext cx="91440" cy="643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1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1929F-6CBB-354D-BC0A-47D215E92526}">
      <dsp:nvSpPr>
        <dsp:cNvPr id="0" name=""/>
        <dsp:cNvSpPr/>
      </dsp:nvSpPr>
      <dsp:spPr>
        <a:xfrm>
          <a:off x="166478" y="2139"/>
          <a:ext cx="2211444" cy="140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B0033-85EB-BE47-8E28-890B8213B969}">
      <dsp:nvSpPr>
        <dsp:cNvPr id="0" name=""/>
        <dsp:cNvSpPr/>
      </dsp:nvSpPr>
      <dsp:spPr>
        <a:xfrm>
          <a:off x="412194" y="235569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Oxytocin</a:t>
          </a:r>
        </a:p>
      </dsp:txBody>
      <dsp:txXfrm>
        <a:off x="453324" y="276699"/>
        <a:ext cx="2129184" cy="1322007"/>
      </dsp:txXfrm>
    </dsp:sp>
    <dsp:sp modelId="{02408A3F-68A9-A84D-9CB6-EF03677F19AF}">
      <dsp:nvSpPr>
        <dsp:cNvPr id="0" name=""/>
        <dsp:cNvSpPr/>
      </dsp:nvSpPr>
      <dsp:spPr>
        <a:xfrm>
          <a:off x="166478" y="2049568"/>
          <a:ext cx="2211444" cy="140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E5EBF-0B1F-974F-B726-5A72E56839E4}">
      <dsp:nvSpPr>
        <dsp:cNvPr id="0" name=""/>
        <dsp:cNvSpPr/>
      </dsp:nvSpPr>
      <dsp:spPr>
        <a:xfrm>
          <a:off x="412194" y="2282998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Love and trust</a:t>
          </a:r>
        </a:p>
      </dsp:txBody>
      <dsp:txXfrm>
        <a:off x="453324" y="2324128"/>
        <a:ext cx="2129184" cy="1322007"/>
      </dsp:txXfrm>
    </dsp:sp>
    <dsp:sp modelId="{DA0B8F8F-1DB5-6145-A256-342EF04F66D5}">
      <dsp:nvSpPr>
        <dsp:cNvPr id="0" name=""/>
        <dsp:cNvSpPr/>
      </dsp:nvSpPr>
      <dsp:spPr>
        <a:xfrm>
          <a:off x="2869355" y="2139"/>
          <a:ext cx="2211444" cy="140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5F773-2EB4-AA4A-AFFB-EAE6A7A600D5}">
      <dsp:nvSpPr>
        <dsp:cNvPr id="0" name=""/>
        <dsp:cNvSpPr/>
      </dsp:nvSpPr>
      <dsp:spPr>
        <a:xfrm>
          <a:off x="3115071" y="235569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Vasopressin</a:t>
          </a:r>
        </a:p>
      </dsp:txBody>
      <dsp:txXfrm>
        <a:off x="3156201" y="276699"/>
        <a:ext cx="2129184" cy="1322007"/>
      </dsp:txXfrm>
    </dsp:sp>
    <dsp:sp modelId="{58378E79-AEA7-B04A-BACD-E79C01415B14}">
      <dsp:nvSpPr>
        <dsp:cNvPr id="0" name=""/>
        <dsp:cNvSpPr/>
      </dsp:nvSpPr>
      <dsp:spPr>
        <a:xfrm>
          <a:off x="2869355" y="2049568"/>
          <a:ext cx="2211444" cy="140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E5F4A-75AD-4E48-8FC7-825AE19806A9}">
      <dsp:nvSpPr>
        <dsp:cNvPr id="0" name=""/>
        <dsp:cNvSpPr/>
      </dsp:nvSpPr>
      <dsp:spPr>
        <a:xfrm>
          <a:off x="3115071" y="2282998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Encourages monogamy </a:t>
          </a:r>
        </a:p>
      </dsp:txBody>
      <dsp:txXfrm>
        <a:off x="3156201" y="2324128"/>
        <a:ext cx="2129184" cy="1322007"/>
      </dsp:txXfrm>
    </dsp:sp>
    <dsp:sp modelId="{86A8E5C6-99CB-F941-BFAE-4B6677A2AA81}">
      <dsp:nvSpPr>
        <dsp:cNvPr id="0" name=""/>
        <dsp:cNvSpPr/>
      </dsp:nvSpPr>
      <dsp:spPr>
        <a:xfrm>
          <a:off x="5572231" y="2139"/>
          <a:ext cx="2211444" cy="1404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CD13B-8988-5845-813E-8BE77FD6F20D}">
      <dsp:nvSpPr>
        <dsp:cNvPr id="0" name=""/>
        <dsp:cNvSpPr/>
      </dsp:nvSpPr>
      <dsp:spPr>
        <a:xfrm>
          <a:off x="5817947" y="235569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Endorphins</a:t>
          </a:r>
        </a:p>
      </dsp:txBody>
      <dsp:txXfrm>
        <a:off x="5859077" y="276699"/>
        <a:ext cx="2129184" cy="1322007"/>
      </dsp:txXfrm>
    </dsp:sp>
    <dsp:sp modelId="{9EEFCF3D-78EC-2543-A487-838FAF5A9C24}">
      <dsp:nvSpPr>
        <dsp:cNvPr id="0" name=""/>
        <dsp:cNvSpPr/>
      </dsp:nvSpPr>
      <dsp:spPr>
        <a:xfrm>
          <a:off x="5572231" y="2049568"/>
          <a:ext cx="2211444" cy="1404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26795-7EF5-6342-BC8C-90E5691DEADA}">
      <dsp:nvSpPr>
        <dsp:cNvPr id="0" name=""/>
        <dsp:cNvSpPr/>
      </dsp:nvSpPr>
      <dsp:spPr>
        <a:xfrm>
          <a:off x="5817947" y="2282998"/>
          <a:ext cx="2211444" cy="1404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Relieve pain and stress</a:t>
          </a:r>
        </a:p>
      </dsp:txBody>
      <dsp:txXfrm>
        <a:off x="5859077" y="2324128"/>
        <a:ext cx="2129184" cy="132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0A7AD-DB29-82FA-3CAE-17B07DE62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2DF222-1818-3ECE-15DE-A06056877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D454DB-4A83-97EF-68A7-2D68D9923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30AEB-271C-6642-9AD2-5E7732715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28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DDD02-E83D-6A36-7AA5-88A5DF6EC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32B4D5-A9B7-8215-326E-68761D789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0CDF3A-998B-BA4B-E531-3EAF04B44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6DE2C-B996-2E46-8C36-FD82252E7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44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E66688-BB56-8855-947C-9B98D6162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8EE1C-C87B-1749-19E6-105606AC8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32869-E0A6-BF78-7398-82ABD7096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7BE2B-D8F8-FF4F-8F7E-9D9603C88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16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F21CED-DA0F-6BB6-C78F-A1E0D04E3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F63BB-5F54-B0E6-133E-096E39CCF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EC9F5-AF91-ACE9-1D1D-168FDA34D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2F4E9-2C0A-314A-9047-EA5DCA288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11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616034-DF6D-ABBC-567F-0A54B122E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20B8B-1D85-01D3-08EA-C0FD5E99D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B9EF71-A77A-0E91-DBF1-1C099483D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2C662-B5D2-0846-B8FE-FBC048548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80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1753C-54E0-95E2-CF1C-07E6EC370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ECAB95-3D20-DDDD-85F4-89A93860D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11D64-E104-DED9-9A83-40B80ED5E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7747-4307-2A43-B89F-2059D3102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DB21A6-73BA-605B-D8B2-13AA26FE83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DD1B68-32D9-5EE2-C676-ECBC0FED2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784E42-58A0-1917-6DD9-CE046F57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71858-5E24-7C43-B516-742BE14C2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82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692B23-CFC2-B639-DEB0-624512184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043E10-8BC4-BB7E-080A-FC2DF8741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0DB143-7E70-6F8F-BB26-59D9B3AB7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0064B-D200-8C4B-B10F-7CF5FBD18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3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78919C-86B1-0794-40A9-4CDD9A695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BE196-915C-53BE-8692-19AB6971E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076AFB-A06C-0ADE-66C1-8D9C0207C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7C104-D613-1140-B6B0-35C3A6042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81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F94B1-D1DB-18E9-9372-9F860D113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8AD9B-F29A-9939-FB16-F50FE4B7D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BC4EE-FD24-5287-59E3-B5306AD1D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55B70-5FB0-E54F-8459-24632BBD0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22900-EB00-29CE-A9AE-BB02C5BCD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82968-908D-0CDF-F43E-AFD1550C8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6BD40-BF51-1C68-67AF-FE709C128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C80B-21AD-BC46-B5C9-C1F8933E2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4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BB7EA4-5119-3B63-D6ED-5926FE049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9181C1-D3D4-CE41-3ADA-F35302D29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7FD1CB-71F6-A840-15A5-E25FC704F2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949459-9783-2195-8EB1-7125E40F28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15EF93-1019-4582-3235-B7ED471702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D97043-E4B5-AC42-AE3A-3E0B7836C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glass of beer&#10;&#10;Description automatically generated">
            <a:extLst>
              <a:ext uri="{FF2B5EF4-FFF2-40B4-BE49-F238E27FC236}">
                <a16:creationId xmlns:a16="http://schemas.microsoft.com/office/drawing/2014/main" id="{2758A9F5-38A1-EFCE-C6AD-2428DFB0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1" b="2269"/>
          <a:stretch/>
        </p:blipFill>
        <p:spPr>
          <a:xfrm>
            <a:off x="135731" y="182880"/>
            <a:ext cx="8867728" cy="6499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696" y="395847"/>
            <a:ext cx="7623913" cy="694789"/>
          </a:xfrm>
        </p:spPr>
        <p:txBody>
          <a:bodyPr anchor="b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 quick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26300"/>
            <a:ext cx="7623913" cy="25884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Unit 1: What can we know?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Unit 2: What are we?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Unit 3: What is this place?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Unit 4: What’s the point?</a:t>
            </a:r>
          </a:p>
        </p:txBody>
      </p:sp>
    </p:spTree>
    <p:extLst>
      <p:ext uri="{BB962C8B-B14F-4D97-AF65-F5344CB8AC3E}">
        <p14:creationId xmlns:p14="http://schemas.microsoft.com/office/powerpoint/2010/main" val="40754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long hair and hands in front of a window&#10;&#10;Description automatically generated">
            <a:extLst>
              <a:ext uri="{FF2B5EF4-FFF2-40B4-BE49-F238E27FC236}">
                <a16:creationId xmlns:a16="http://schemas.microsoft.com/office/drawing/2014/main" id="{7C6B936D-6849-D460-16F7-236924C5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3677" r="24990" b="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CAAF1-484F-DC6F-2738-DA9EFA0E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Typical Symptoms of Limerence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0E1A-D8B1-3CDB-EF44-3C45BBFC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Intrusive thoughts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Intense jealousy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High-risk behavior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Roller coaster emotions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D74F9-A98A-EFA1-15CD-66B412AD0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1925" y="818984"/>
            <a:ext cx="5036024" cy="3178689"/>
          </a:xfrm>
        </p:spPr>
        <p:txBody>
          <a:bodyPr>
            <a:normAutofit/>
          </a:bodyPr>
          <a:lstStyle/>
          <a:p>
            <a:pPr algn="l"/>
            <a:r>
              <a:rPr lang="en-US" sz="4200">
                <a:solidFill>
                  <a:srgbClr val="FFFFFF"/>
                </a:solidFill>
              </a:rPr>
              <a:t>However, even a non-limerence crush has a touch of limerence to it…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C61C5-AAA8-B29B-20C3-8E87D9764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047" y="4960961"/>
            <a:ext cx="5291920" cy="1078054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bollywood musical number featuring two characters in love, abstract">
            <a:extLst>
              <a:ext uri="{FF2B5EF4-FFF2-40B4-BE49-F238E27FC236}">
                <a16:creationId xmlns:a16="http://schemas.microsoft.com/office/drawing/2014/main" id="{14C37550-8466-7958-550A-87911D275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0947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EC6C8-C73A-8222-71F7-BA07FF12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671570"/>
            <a:ext cx="3866446" cy="4072044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The 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EFF4-05AF-B7FB-5A2B-6C332519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489" y="1671566"/>
            <a:ext cx="3878146" cy="407204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Barriers (distance, family or societal pressures, taboos) often intensify feelings of interest</a:t>
            </a:r>
          </a:p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Increased levels of testosterone, adrenaline</a:t>
            </a:r>
          </a:p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The appeal of another person “playing hard to get”</a:t>
            </a:r>
          </a:p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Our competitive nature is most prevalent in this stage</a:t>
            </a:r>
          </a:p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What happens after the chase is over, and the relationship begins? Can you now feel secure?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6" name="Rectangle 1332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9F56C-6243-782A-5859-C2BB58EE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341" y="124035"/>
            <a:ext cx="3630007" cy="18073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sweetest agony</a:t>
            </a:r>
          </a:p>
        </p:txBody>
      </p:sp>
      <p:pic>
        <p:nvPicPr>
          <p:cNvPr id="13318" name="Picture 6" descr="Roland Barthes Myths We Dont Outgrow">
            <a:extLst>
              <a:ext uri="{FF2B5EF4-FFF2-40B4-BE49-F238E27FC236}">
                <a16:creationId xmlns:a16="http://schemas.microsoft.com/office/drawing/2014/main" id="{6C6A2866-DAAF-80D7-EFE4-1FBFFFA70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8" r="3086" b="-1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60BF-9AA1-0661-736A-2C0B4E807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41" y="2060848"/>
            <a:ext cx="3630007" cy="443202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Tonight I came back to the hotel alone; the other has decided to return later on. The anxieties are already here, like the poison already prepared (jealousy, abandonment, restlessness); they merely wait for a little time to pass in order to be able to declare themselves with some propriety. I pick up a book and take a sleeping pill, "calmly." The silence of this huge hotel is echoing, indifferent, idiotic (faint murmur of draining bathtubs); the furniture and the lamps are stupid; nothing friendly that might warm…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Roland Barthes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-1"/>
            <a:ext cx="9169464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269287" y="1712598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4A20D-4A4E-8206-0EB9-2CE11FD4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925" y="818984"/>
            <a:ext cx="5036024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 news: the pain will recede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4490110"/>
            <a:ext cx="9163282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0DF1F-D2FB-039F-BE3C-DB1B6FFE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047" y="4960961"/>
            <a:ext cx="5291920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(Bad news, the excitement will recede)</a:t>
            </a:r>
          </a:p>
        </p:txBody>
      </p:sp>
    </p:spTree>
    <p:extLst>
      <p:ext uri="{BB962C8B-B14F-4D97-AF65-F5344CB8AC3E}">
        <p14:creationId xmlns:p14="http://schemas.microsoft.com/office/powerpoint/2010/main" val="15142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B09D0-ADA4-97F9-A055-0DC5A57C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80" y="-250997"/>
            <a:ext cx="3264837" cy="1474666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595959"/>
                </a:solidFill>
              </a:rPr>
              <a:t>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EE9DE-1DDD-11CD-0DC1-BD681EE06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81" y="1474666"/>
            <a:ext cx="3264837" cy="4743105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000" dirty="0">
                <a:solidFill>
                  <a:srgbClr val="595959"/>
                </a:solidFill>
              </a:rPr>
              <a:t>This is the stage in which bonding occurs</a:t>
            </a:r>
          </a:p>
          <a:p>
            <a:pPr eaLnBrk="1" hangingPunct="1"/>
            <a:r>
              <a:rPr lang="en-US" altLang="en-US" sz="2000" dirty="0">
                <a:solidFill>
                  <a:srgbClr val="595959"/>
                </a:solidFill>
              </a:rPr>
              <a:t>Fear, panic, and excitement are replaced by trust and routine and a “feeling of neutrality”</a:t>
            </a:r>
          </a:p>
          <a:p>
            <a:pPr eaLnBrk="1" hangingPunct="1"/>
            <a:r>
              <a:rPr lang="en-US" altLang="en-US" sz="2000" dirty="0">
                <a:solidFill>
                  <a:srgbClr val="595959"/>
                </a:solidFill>
              </a:rPr>
              <a:t>This stage normally takes between 18 months and 3 years to emerge</a:t>
            </a:r>
          </a:p>
          <a:p>
            <a:pPr eaLnBrk="1" hangingPunct="1"/>
            <a:r>
              <a:rPr lang="en-US" altLang="en-US" sz="2000" dirty="0">
                <a:solidFill>
                  <a:srgbClr val="595959"/>
                </a:solidFill>
              </a:rPr>
              <a:t>The moment at which “Netflix and chill” literally means you are going to watch Netflix and chill</a:t>
            </a:r>
          </a:p>
        </p:txBody>
      </p:sp>
      <p:pic>
        <p:nvPicPr>
          <p:cNvPr id="5" name="Picture 4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937BDD7F-DE09-A9F0-6753-A85FD76E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652889"/>
            <a:ext cx="3597792" cy="359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E7E9A19A-9465-CD60-CFA2-E7B208D7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E93266-5DF7-75A4-F65F-F32802FA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41832"/>
            <a:ext cx="7879842" cy="2057400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chemeClr val="bg1"/>
                </a:solidFill>
              </a:rPr>
              <a:t>From a chemical perspective, what happens when we fall in (and out of) love?</a:t>
            </a:r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1817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1202"/>
            <a:ext cx="7879842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F35B-CA41-EE4B-BE5C-9D7441FDF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502152"/>
            <a:ext cx="7879842" cy="2670048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endParaRPr lang="en-US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Infatuation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5EF37A-3205-EA73-4549-12B25ACC4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50347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81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In love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F27F10-AB4A-2C8C-B515-2BE4B990D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41632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62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Bonding and attachment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6E91BC-B4B1-666E-9478-39A796698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5911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63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wo birds in the water&#10;&#10;Description automatically generated">
            <a:extLst>
              <a:ext uri="{FF2B5EF4-FFF2-40B4-BE49-F238E27FC236}">
                <a16:creationId xmlns:a16="http://schemas.microsoft.com/office/drawing/2014/main" id="{0AEC0308-1023-2433-2C11-830C17F19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7915" r="308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FABB2B7-C565-3D47-20D0-3C02968169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Love and Romance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69C2039-92D6-A507-8B5F-62FDE76AD5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C9396-CD18-5F48-5C87-4BC3BBD7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The End of Passion</a:t>
            </a:r>
          </a:p>
        </p:txBody>
      </p:sp>
      <p:sp>
        <p:nvSpPr>
          <p:cNvPr id="368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1FE5F-4F11-FE63-EC02-D27A356F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2400" dirty="0"/>
              <a:t>What is left after the excitement is over?</a:t>
            </a:r>
          </a:p>
          <a:p>
            <a:r>
              <a:rPr lang="en-US" sz="2400" dirty="0"/>
              <a:t>Chemistry vs compatibility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law of thermodynamics again…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36866" name="Picture 2" descr="a couple who is no longer in love">
            <a:extLst>
              <a:ext uri="{FF2B5EF4-FFF2-40B4-BE49-F238E27FC236}">
                <a16:creationId xmlns:a16="http://schemas.microsoft.com/office/drawing/2014/main" id="{1C52B490-96C5-D98C-7D3B-50B95E26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r="10519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486CC85-9A3F-8D17-F380-D88053C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49C0492-6396-4573-BFA7-C5340966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65FFB41-970D-4E9F-910F-F719E81D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-852488"/>
            <a:ext cx="10001250" cy="856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8659ED-5BA3-2C6F-1955-57A0CD8A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563"/>
            <a:ext cx="7086600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C470B27-4CDD-1EE3-4EC5-85E66B33C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-22"/>
            <a:ext cx="3992787" cy="164297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3500" dirty="0"/>
              <a:t>What is Love? - Aristophanes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9443FA-65D8-E1E8-BC0C-2E6F5B3BE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116" y="1852854"/>
            <a:ext cx="3986392" cy="4567130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000" dirty="0"/>
              <a:t>Story from Plato’</a:t>
            </a:r>
            <a:r>
              <a:rPr lang="en-US" altLang="ja-JP" sz="2000" dirty="0"/>
              <a:t>s </a:t>
            </a:r>
            <a:r>
              <a:rPr lang="ja-JP" altLang="en-US" sz="2000">
                <a:latin typeface="Arial" panose="020B0604020202020204" pitchFamily="34" charset="0"/>
              </a:rPr>
              <a:t>“</a:t>
            </a:r>
            <a:r>
              <a:rPr lang="en-US" altLang="ja-JP" sz="2000" dirty="0"/>
              <a:t>Symposium</a:t>
            </a:r>
            <a:r>
              <a:rPr lang="ja-JP" altLang="en-US" sz="2000">
                <a:latin typeface="Arial" panose="020B0604020202020204" pitchFamily="34" charset="0"/>
              </a:rPr>
              <a:t>”</a:t>
            </a:r>
            <a:endParaRPr lang="en-US" altLang="ja-JP" sz="2000" dirty="0"/>
          </a:p>
          <a:p>
            <a:pPr eaLnBrk="1" hangingPunct="1"/>
            <a:r>
              <a:rPr lang="en-US" altLang="en-US" sz="2000" dirty="0"/>
              <a:t>In ancient times, people had 4 arms, 4 legs, 2 faces, 2 sets of genitals</a:t>
            </a:r>
          </a:p>
          <a:p>
            <a:pPr eaLnBrk="1" hangingPunct="1"/>
            <a:r>
              <a:rPr lang="en-US" altLang="en-US" sz="2000" dirty="0"/>
              <a:t>They spent their days cartwheeling around having sexual intercourse</a:t>
            </a:r>
          </a:p>
          <a:p>
            <a:pPr eaLnBrk="1" hangingPunct="1"/>
            <a:r>
              <a:rPr lang="en-US" altLang="en-US" sz="2000" dirty="0"/>
              <a:t>There was always someone to talk to</a:t>
            </a:r>
          </a:p>
          <a:p>
            <a:pPr eaLnBrk="1" hangingPunct="1"/>
            <a:r>
              <a:rPr lang="en-US" altLang="en-US" sz="2000" dirty="0"/>
              <a:t>The Gods became angry of what are good time we were having, and cursed us</a:t>
            </a:r>
          </a:p>
          <a:p>
            <a:pPr eaLnBrk="1" hangingPunct="1"/>
            <a:r>
              <a:rPr lang="en-US" altLang="en-US" sz="2000" dirty="0"/>
              <a:t>We were split in two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The Myth of the Androgyne. An Excerpt from Plato's Symposium | by  Alexanthros Galenos Vrykolakas | Medium">
            <a:extLst>
              <a:ext uri="{FF2B5EF4-FFF2-40B4-BE49-F238E27FC236}">
                <a16:creationId xmlns:a16="http://schemas.microsoft.com/office/drawing/2014/main" id="{236D9C5D-4C3D-8308-6055-4BD55CE5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5" y="2174238"/>
            <a:ext cx="3127897" cy="25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132A32C-9082-63C7-1907-BAABA9172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0" y="291556"/>
            <a:ext cx="1193787" cy="102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47C85-0537-D500-C6E0-4D4B55CC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US" sz="4100"/>
              <a:t>This story is obviously untrue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019B-AA4D-8F3A-94BF-7297F97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Autofit/>
          </a:bodyPr>
          <a:lstStyle/>
          <a:p>
            <a:r>
              <a:rPr lang="en-US" sz="2000" dirty="0"/>
              <a:t>However, it isn’t meant to be taken literally</a:t>
            </a:r>
          </a:p>
          <a:p>
            <a:r>
              <a:rPr lang="en-US" sz="2000" dirty="0"/>
              <a:t>Instead, it is meant to describe in an artistic manner the experience of being a human being</a:t>
            </a:r>
          </a:p>
          <a:p>
            <a:r>
              <a:rPr lang="en-US" sz="2000" dirty="0"/>
              <a:t>In particular, the powerful “pull” we often feel towards another human being</a:t>
            </a:r>
          </a:p>
          <a:p>
            <a:r>
              <a:rPr lang="en-US" sz="2000" dirty="0"/>
              <a:t>Also, the loneliness we can feel on our own</a:t>
            </a:r>
          </a:p>
        </p:txBody>
      </p:sp>
      <p:pic>
        <p:nvPicPr>
          <p:cNvPr id="7" name="Picture 6" descr="A person sitting at a window reading a book&#10;&#10;Description automatically generated">
            <a:extLst>
              <a:ext uri="{FF2B5EF4-FFF2-40B4-BE49-F238E27FC236}">
                <a16:creationId xmlns:a16="http://schemas.microsoft.com/office/drawing/2014/main" id="{278E3AB3-37A4-5A4C-1FF1-5A86F7B6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681" r="15109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9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3C88-20DE-D317-3D74-2B4794CB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100"/>
              <a:t>Infatuation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A9CD-2142-E8F5-C11E-2EAEE156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000" dirty="0">
                <a:solidFill>
                  <a:schemeClr val="tx2"/>
                </a:solidFill>
              </a:rPr>
              <a:t>“…a </a:t>
            </a:r>
            <a:r>
              <a:rPr lang="en-US" altLang="en-US" sz="2000" dirty="0" err="1">
                <a:solidFill>
                  <a:schemeClr val="tx2"/>
                </a:solidFill>
              </a:rPr>
              <a:t>panopoly</a:t>
            </a:r>
            <a:r>
              <a:rPr lang="en-US" altLang="en-US" sz="2000" dirty="0">
                <a:solidFill>
                  <a:schemeClr val="tx2"/>
                </a:solidFill>
              </a:rPr>
              <a:t> of intense emotions, roller-coasting from high to low, hinged to the pendulum of a single being whose whims command you, to the detriment of everything around you – including work, family, and friends.”</a:t>
            </a:r>
          </a:p>
          <a:p>
            <a:pPr lvl="2" eaLnBrk="1" hangingPunct="1"/>
            <a:r>
              <a:rPr lang="en-US" altLang="en-US" sz="2000" dirty="0">
                <a:solidFill>
                  <a:schemeClr val="tx2"/>
                </a:solidFill>
              </a:rPr>
              <a:t>From the Fisher reading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Free vintage retro sketch illustration">
            <a:extLst>
              <a:ext uri="{FF2B5EF4-FFF2-40B4-BE49-F238E27FC236}">
                <a16:creationId xmlns:a16="http://schemas.microsoft.com/office/drawing/2014/main" id="{417BFFAB-3286-CE81-1D3B-D070F7FD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294" y="2229449"/>
            <a:ext cx="3106674" cy="33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3E40053-AF5F-1CA5-840E-A0BF6AD0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80" y="61879"/>
            <a:ext cx="1704302" cy="13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nerated from prompt">
            <a:extLst>
              <a:ext uri="{FF2B5EF4-FFF2-40B4-BE49-F238E27FC236}">
                <a16:creationId xmlns:a16="http://schemas.microsoft.com/office/drawing/2014/main" id="{B4A9FEC1-3DF0-300A-D2E6-4A0E846C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2" b="2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CC52B-EC83-DC04-C9C8-A7443018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Can infatuation become obsession?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87453-E9E9-AB93-6619-792DA6EE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60" y="2265037"/>
            <a:ext cx="2866641" cy="3742762"/>
          </a:xfrm>
        </p:spPr>
        <p:txBody>
          <a:bodyPr>
            <a:normAutofit/>
          </a:bodyPr>
          <a:lstStyle/>
          <a:p>
            <a:r>
              <a:rPr lang="en-US" sz="3600" b="1" dirty="0"/>
              <a:t>Limerence</a:t>
            </a:r>
          </a:p>
        </p:txBody>
      </p:sp>
    </p:spTree>
    <p:extLst>
      <p:ext uri="{BB962C8B-B14F-4D97-AF65-F5344CB8AC3E}">
        <p14:creationId xmlns:p14="http://schemas.microsoft.com/office/powerpoint/2010/main" val="6572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90DF-0AC4-462E-B1FF-8AB904FF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vs Limerence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C9B61-6D92-3B64-CD97-7A8E50560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E59B3-039A-9D0C-76F5-A9D95AE3AE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Interest</a:t>
            </a:r>
          </a:p>
          <a:p>
            <a:r>
              <a:rPr lang="en-US" dirty="0"/>
              <a:t>Reasonably realistic view of the other person as a person</a:t>
            </a:r>
          </a:p>
          <a:p>
            <a:r>
              <a:rPr lang="en-US" dirty="0"/>
              <a:t>Still able to live a balanced life</a:t>
            </a:r>
          </a:p>
          <a:p>
            <a:r>
              <a:rPr lang="en-US" dirty="0"/>
              <a:t>Excitement and affection are main emotions, based on forming a relationship with another person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5F49A-1F9E-19BD-B2F1-BF910ED3A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Limerence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63FE5-FD9A-4BA1-C2E3-28A6886513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Obsession</a:t>
            </a:r>
          </a:p>
          <a:p>
            <a:r>
              <a:rPr lang="en-US" dirty="0"/>
              <a:t>Idealized version of the other person</a:t>
            </a:r>
          </a:p>
          <a:p>
            <a:r>
              <a:rPr lang="en-US" dirty="0"/>
              <a:t>All consuming</a:t>
            </a:r>
          </a:p>
          <a:p>
            <a:r>
              <a:rPr lang="en-US" dirty="0"/>
              <a:t>Anxiety and fear are main emotions, based on the potential loss or disinterest of the limerence object</a:t>
            </a:r>
          </a:p>
        </p:txBody>
      </p:sp>
    </p:spTree>
    <p:extLst>
      <p:ext uri="{BB962C8B-B14F-4D97-AF65-F5344CB8AC3E}">
        <p14:creationId xmlns:p14="http://schemas.microsoft.com/office/powerpoint/2010/main" val="120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635</Words>
  <Application>Microsoft Macintosh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A quick recap</vt:lpstr>
      <vt:lpstr>Love and Romance</vt:lpstr>
      <vt:lpstr>PowerPoint Presentation</vt:lpstr>
      <vt:lpstr>PowerPoint Presentation</vt:lpstr>
      <vt:lpstr>What is Love? - Aristophanes</vt:lpstr>
      <vt:lpstr>This story is obviously untrue</vt:lpstr>
      <vt:lpstr>Infatuation</vt:lpstr>
      <vt:lpstr>Can infatuation become obsession?</vt:lpstr>
      <vt:lpstr>Love vs Limerence</vt:lpstr>
      <vt:lpstr>Typical Symptoms of Limerence</vt:lpstr>
      <vt:lpstr>However, even a non-limerence crush has a touch of limerence to it… </vt:lpstr>
      <vt:lpstr>The chase</vt:lpstr>
      <vt:lpstr>The sweetest agony</vt:lpstr>
      <vt:lpstr>Good news: the pain will recede</vt:lpstr>
      <vt:lpstr>Attachment</vt:lpstr>
      <vt:lpstr>From a chemical perspective, what happens when we fall in (and out of) love?</vt:lpstr>
      <vt:lpstr>Infatuation</vt:lpstr>
      <vt:lpstr>In love</vt:lpstr>
      <vt:lpstr>Bonding and attachment</vt:lpstr>
      <vt:lpstr>The End of Passion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and Romance</dc:title>
  <dc:creator>Mary</dc:creator>
  <cp:lastModifiedBy>Nathan Radke</cp:lastModifiedBy>
  <cp:revision>16</cp:revision>
  <dcterms:created xsi:type="dcterms:W3CDTF">2009-02-03T14:01:15Z</dcterms:created>
  <dcterms:modified xsi:type="dcterms:W3CDTF">2024-11-28T13:17:09Z</dcterms:modified>
</cp:coreProperties>
</file>