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67" r:id="rId3"/>
    <p:sldId id="286" r:id="rId4"/>
    <p:sldId id="294" r:id="rId5"/>
    <p:sldId id="268" r:id="rId6"/>
    <p:sldId id="269" r:id="rId7"/>
    <p:sldId id="266" r:id="rId8"/>
    <p:sldId id="287" r:id="rId9"/>
    <p:sldId id="291" r:id="rId10"/>
    <p:sldId id="288" r:id="rId11"/>
    <p:sldId id="289" r:id="rId12"/>
    <p:sldId id="290" r:id="rId13"/>
    <p:sldId id="284" r:id="rId14"/>
    <p:sldId id="285" r:id="rId15"/>
    <p:sldId id="293" r:id="rId16"/>
    <p:sldId id="260" r:id="rId17"/>
    <p:sldId id="261" r:id="rId18"/>
    <p:sldId id="262" r:id="rId19"/>
    <p:sldId id="263" r:id="rId20"/>
    <p:sldId id="265" r:id="rId21"/>
    <p:sldId id="26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2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6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973C7A-80ED-45DE-8FBC-7DBC74290E3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30B2A3-1B09-4A46-9805-36E3266ECC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Food</a:t>
          </a:r>
        </a:p>
      </dgm:t>
    </dgm:pt>
    <dgm:pt modelId="{B148B272-9B6E-4148-9415-81700D98CE12}" type="parTrans" cxnId="{5385F574-6BDD-4C9C-AE2D-7D1A64E746E4}">
      <dgm:prSet/>
      <dgm:spPr/>
      <dgm:t>
        <a:bodyPr/>
        <a:lstStyle/>
        <a:p>
          <a:endParaRPr lang="en-US"/>
        </a:p>
      </dgm:t>
    </dgm:pt>
    <dgm:pt modelId="{F56A44B0-48B1-446D-9880-4BA0852289AE}" type="sibTrans" cxnId="{5385F574-6BDD-4C9C-AE2D-7D1A64E746E4}">
      <dgm:prSet/>
      <dgm:spPr/>
      <dgm:t>
        <a:bodyPr/>
        <a:lstStyle/>
        <a:p>
          <a:endParaRPr lang="en-US"/>
        </a:p>
      </dgm:t>
    </dgm:pt>
    <dgm:pt modelId="{600C11FF-A273-419C-9C2C-5A26862683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Warmth</a:t>
          </a:r>
        </a:p>
      </dgm:t>
    </dgm:pt>
    <dgm:pt modelId="{0372859E-1CEB-436F-897F-7BD3FD2928BE}" type="parTrans" cxnId="{F9C8C751-E52B-4EE2-B3C9-99B0696B0908}">
      <dgm:prSet/>
      <dgm:spPr/>
      <dgm:t>
        <a:bodyPr/>
        <a:lstStyle/>
        <a:p>
          <a:endParaRPr lang="en-US"/>
        </a:p>
      </dgm:t>
    </dgm:pt>
    <dgm:pt modelId="{B7A29CA7-1381-4703-84DA-32D7DE9D1346}" type="sibTrans" cxnId="{F9C8C751-E52B-4EE2-B3C9-99B0696B0908}">
      <dgm:prSet/>
      <dgm:spPr/>
      <dgm:t>
        <a:bodyPr/>
        <a:lstStyle/>
        <a:p>
          <a:endParaRPr lang="en-US"/>
        </a:p>
      </dgm:t>
    </dgm:pt>
    <dgm:pt modelId="{2676E851-49EB-44B8-9D21-212049B3A02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Shelter</a:t>
          </a:r>
        </a:p>
      </dgm:t>
    </dgm:pt>
    <dgm:pt modelId="{030C2C45-418E-4C0B-AC9B-0AD22DD7E552}" type="parTrans" cxnId="{918D4B72-80F0-4BF6-BB0E-8E6896B05A97}">
      <dgm:prSet/>
      <dgm:spPr/>
      <dgm:t>
        <a:bodyPr/>
        <a:lstStyle/>
        <a:p>
          <a:endParaRPr lang="en-US"/>
        </a:p>
      </dgm:t>
    </dgm:pt>
    <dgm:pt modelId="{054BC4DD-1020-4EE9-B4E1-E2FA5EFD07B0}" type="sibTrans" cxnId="{918D4B72-80F0-4BF6-BB0E-8E6896B05A97}">
      <dgm:prSet/>
      <dgm:spPr/>
      <dgm:t>
        <a:bodyPr/>
        <a:lstStyle/>
        <a:p>
          <a:endParaRPr lang="en-US"/>
        </a:p>
      </dgm:t>
    </dgm:pt>
    <dgm:pt modelId="{6A98652D-90B4-48FB-A4E6-AFC7B009031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Friendship</a:t>
          </a:r>
        </a:p>
      </dgm:t>
    </dgm:pt>
    <dgm:pt modelId="{2C30627E-97B8-4E52-8DE6-0512B7695FDE}" type="parTrans" cxnId="{F53E90AF-665A-4B6D-B6AA-CEC6ECA01673}">
      <dgm:prSet/>
      <dgm:spPr/>
      <dgm:t>
        <a:bodyPr/>
        <a:lstStyle/>
        <a:p>
          <a:endParaRPr lang="en-US"/>
        </a:p>
      </dgm:t>
    </dgm:pt>
    <dgm:pt modelId="{F3F22110-6A76-4F11-A200-5F124D46C330}" type="sibTrans" cxnId="{F53E90AF-665A-4B6D-B6AA-CEC6ECA01673}">
      <dgm:prSet/>
      <dgm:spPr/>
      <dgm:t>
        <a:bodyPr/>
        <a:lstStyle/>
        <a:p>
          <a:endParaRPr lang="en-US"/>
        </a:p>
      </dgm:t>
    </dgm:pt>
    <dgm:pt modelId="{1E7C3D0B-73BB-4A19-8AFF-A04086198FD6}" type="pres">
      <dgm:prSet presAssocID="{A9973C7A-80ED-45DE-8FBC-7DBC74290E3B}" presName="root" presStyleCnt="0">
        <dgm:presLayoutVars>
          <dgm:dir/>
          <dgm:resizeHandles val="exact"/>
        </dgm:presLayoutVars>
      </dgm:prSet>
      <dgm:spPr/>
    </dgm:pt>
    <dgm:pt modelId="{FD1AA091-BED1-4B36-839F-EDB06FBDFBB3}" type="pres">
      <dgm:prSet presAssocID="{A730B2A3-1B09-4A46-9805-36E3266ECC33}" presName="compNode" presStyleCnt="0"/>
      <dgm:spPr/>
    </dgm:pt>
    <dgm:pt modelId="{7161F0F0-203E-43DF-B6B1-4BEFA2922146}" type="pres">
      <dgm:prSet presAssocID="{A730B2A3-1B09-4A46-9805-36E3266ECC3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ke"/>
        </a:ext>
      </dgm:extLst>
    </dgm:pt>
    <dgm:pt modelId="{ECE505FF-6177-4E1F-A048-B9E47D31FF31}" type="pres">
      <dgm:prSet presAssocID="{A730B2A3-1B09-4A46-9805-36E3266ECC33}" presName="spaceRect" presStyleCnt="0"/>
      <dgm:spPr/>
    </dgm:pt>
    <dgm:pt modelId="{FA176A51-DB1E-4D89-A36D-85A7F7104F2A}" type="pres">
      <dgm:prSet presAssocID="{A730B2A3-1B09-4A46-9805-36E3266ECC33}" presName="textRect" presStyleLbl="revTx" presStyleIdx="0" presStyleCnt="4">
        <dgm:presLayoutVars>
          <dgm:chMax val="1"/>
          <dgm:chPref val="1"/>
        </dgm:presLayoutVars>
      </dgm:prSet>
      <dgm:spPr/>
    </dgm:pt>
    <dgm:pt modelId="{622CB728-BF67-4C5B-9CAC-F27147EB7F96}" type="pres">
      <dgm:prSet presAssocID="{F56A44B0-48B1-446D-9880-4BA0852289AE}" presName="sibTrans" presStyleCnt="0"/>
      <dgm:spPr/>
    </dgm:pt>
    <dgm:pt modelId="{F3C48381-928B-4058-9232-F5F764B6E1C2}" type="pres">
      <dgm:prSet presAssocID="{600C11FF-A273-419C-9C2C-5A26862683BA}" presName="compNode" presStyleCnt="0"/>
      <dgm:spPr/>
    </dgm:pt>
    <dgm:pt modelId="{21207965-8FE3-425C-84B8-6DA215481346}" type="pres">
      <dgm:prSet presAssocID="{600C11FF-A273-419C-9C2C-5A26862683B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ttens"/>
        </a:ext>
      </dgm:extLst>
    </dgm:pt>
    <dgm:pt modelId="{C1C02EFB-F629-4CD2-AE58-D4FBCFAE2864}" type="pres">
      <dgm:prSet presAssocID="{600C11FF-A273-419C-9C2C-5A26862683BA}" presName="spaceRect" presStyleCnt="0"/>
      <dgm:spPr/>
    </dgm:pt>
    <dgm:pt modelId="{A67F198D-2595-48E4-9A7E-9330A0E97ACC}" type="pres">
      <dgm:prSet presAssocID="{600C11FF-A273-419C-9C2C-5A26862683BA}" presName="textRect" presStyleLbl="revTx" presStyleIdx="1" presStyleCnt="4">
        <dgm:presLayoutVars>
          <dgm:chMax val="1"/>
          <dgm:chPref val="1"/>
        </dgm:presLayoutVars>
      </dgm:prSet>
      <dgm:spPr/>
    </dgm:pt>
    <dgm:pt modelId="{D69C2F8B-A078-42F4-BA8D-C046CD2E9CD8}" type="pres">
      <dgm:prSet presAssocID="{B7A29CA7-1381-4703-84DA-32D7DE9D1346}" presName="sibTrans" presStyleCnt="0"/>
      <dgm:spPr/>
    </dgm:pt>
    <dgm:pt modelId="{AEA91EE5-6754-4306-8186-D84817D975D4}" type="pres">
      <dgm:prSet presAssocID="{2676E851-49EB-44B8-9D21-212049B3A027}" presName="compNode" presStyleCnt="0"/>
      <dgm:spPr/>
    </dgm:pt>
    <dgm:pt modelId="{118F194F-8CA6-48D4-B03F-F55C59F6E3EE}" type="pres">
      <dgm:prSet presAssocID="{2676E851-49EB-44B8-9D21-212049B3A02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nt"/>
        </a:ext>
      </dgm:extLst>
    </dgm:pt>
    <dgm:pt modelId="{CCEF6381-C8E5-4F5B-B390-3B01B13FC7BD}" type="pres">
      <dgm:prSet presAssocID="{2676E851-49EB-44B8-9D21-212049B3A027}" presName="spaceRect" presStyleCnt="0"/>
      <dgm:spPr/>
    </dgm:pt>
    <dgm:pt modelId="{2B1A1A11-4289-42B7-AC38-7F490F65E7ED}" type="pres">
      <dgm:prSet presAssocID="{2676E851-49EB-44B8-9D21-212049B3A027}" presName="textRect" presStyleLbl="revTx" presStyleIdx="2" presStyleCnt="4">
        <dgm:presLayoutVars>
          <dgm:chMax val="1"/>
          <dgm:chPref val="1"/>
        </dgm:presLayoutVars>
      </dgm:prSet>
      <dgm:spPr/>
    </dgm:pt>
    <dgm:pt modelId="{527429D1-9A69-40B9-9485-A97FB9AA4918}" type="pres">
      <dgm:prSet presAssocID="{054BC4DD-1020-4EE9-B4E1-E2FA5EFD07B0}" presName="sibTrans" presStyleCnt="0"/>
      <dgm:spPr/>
    </dgm:pt>
    <dgm:pt modelId="{924C6E3D-8FC7-4784-8D64-CA80589877FA}" type="pres">
      <dgm:prSet presAssocID="{6A98652D-90B4-48FB-A4E6-AFC7B0090318}" presName="compNode" presStyleCnt="0"/>
      <dgm:spPr/>
    </dgm:pt>
    <dgm:pt modelId="{DFBB5CCD-9072-4387-9BBA-7551C0CDA304}" type="pres">
      <dgm:prSet presAssocID="{6A98652D-90B4-48FB-A4E6-AFC7B009031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0D15581A-C0F0-47CA-BA9E-F18E4D9109A5}" type="pres">
      <dgm:prSet presAssocID="{6A98652D-90B4-48FB-A4E6-AFC7B0090318}" presName="spaceRect" presStyleCnt="0"/>
      <dgm:spPr/>
    </dgm:pt>
    <dgm:pt modelId="{D2DF380E-B002-46F0-8EDF-054748D400AD}" type="pres">
      <dgm:prSet presAssocID="{6A98652D-90B4-48FB-A4E6-AFC7B009031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8CEC923-D61A-4FD5-9AF3-5F5B088A91AE}" type="presOf" srcId="{A9973C7A-80ED-45DE-8FBC-7DBC74290E3B}" destId="{1E7C3D0B-73BB-4A19-8AFF-A04086198FD6}" srcOrd="0" destOrd="0" presId="urn:microsoft.com/office/officeart/2018/2/layout/IconLabelList"/>
    <dgm:cxn modelId="{F9C8C751-E52B-4EE2-B3C9-99B0696B0908}" srcId="{A9973C7A-80ED-45DE-8FBC-7DBC74290E3B}" destId="{600C11FF-A273-419C-9C2C-5A26862683BA}" srcOrd="1" destOrd="0" parTransId="{0372859E-1CEB-436F-897F-7BD3FD2928BE}" sibTransId="{B7A29CA7-1381-4703-84DA-32D7DE9D1346}"/>
    <dgm:cxn modelId="{918D4B72-80F0-4BF6-BB0E-8E6896B05A97}" srcId="{A9973C7A-80ED-45DE-8FBC-7DBC74290E3B}" destId="{2676E851-49EB-44B8-9D21-212049B3A027}" srcOrd="2" destOrd="0" parTransId="{030C2C45-418E-4C0B-AC9B-0AD22DD7E552}" sibTransId="{054BC4DD-1020-4EE9-B4E1-E2FA5EFD07B0}"/>
    <dgm:cxn modelId="{5385F574-6BDD-4C9C-AE2D-7D1A64E746E4}" srcId="{A9973C7A-80ED-45DE-8FBC-7DBC74290E3B}" destId="{A730B2A3-1B09-4A46-9805-36E3266ECC33}" srcOrd="0" destOrd="0" parTransId="{B148B272-9B6E-4148-9415-81700D98CE12}" sibTransId="{F56A44B0-48B1-446D-9880-4BA0852289AE}"/>
    <dgm:cxn modelId="{B73A5A9A-F7C9-498F-AE92-4428082D405A}" type="presOf" srcId="{A730B2A3-1B09-4A46-9805-36E3266ECC33}" destId="{FA176A51-DB1E-4D89-A36D-85A7F7104F2A}" srcOrd="0" destOrd="0" presId="urn:microsoft.com/office/officeart/2018/2/layout/IconLabelList"/>
    <dgm:cxn modelId="{FA9D49A1-AFD7-4E0D-9B25-F039C48596D8}" type="presOf" srcId="{6A98652D-90B4-48FB-A4E6-AFC7B0090318}" destId="{D2DF380E-B002-46F0-8EDF-054748D400AD}" srcOrd="0" destOrd="0" presId="urn:microsoft.com/office/officeart/2018/2/layout/IconLabelList"/>
    <dgm:cxn modelId="{F53E90AF-665A-4B6D-B6AA-CEC6ECA01673}" srcId="{A9973C7A-80ED-45DE-8FBC-7DBC74290E3B}" destId="{6A98652D-90B4-48FB-A4E6-AFC7B0090318}" srcOrd="3" destOrd="0" parTransId="{2C30627E-97B8-4E52-8DE6-0512B7695FDE}" sibTransId="{F3F22110-6A76-4F11-A200-5F124D46C330}"/>
    <dgm:cxn modelId="{F97C80B3-A317-438D-8D36-15B4AAC2A729}" type="presOf" srcId="{600C11FF-A273-419C-9C2C-5A26862683BA}" destId="{A67F198D-2595-48E4-9A7E-9330A0E97ACC}" srcOrd="0" destOrd="0" presId="urn:microsoft.com/office/officeart/2018/2/layout/IconLabelList"/>
    <dgm:cxn modelId="{A977E9BF-0C73-41DE-8F74-1A77F3F44768}" type="presOf" srcId="{2676E851-49EB-44B8-9D21-212049B3A027}" destId="{2B1A1A11-4289-42B7-AC38-7F490F65E7ED}" srcOrd="0" destOrd="0" presId="urn:microsoft.com/office/officeart/2018/2/layout/IconLabelList"/>
    <dgm:cxn modelId="{3F46E19B-2ABD-44CB-95A8-50640C593F50}" type="presParOf" srcId="{1E7C3D0B-73BB-4A19-8AFF-A04086198FD6}" destId="{FD1AA091-BED1-4B36-839F-EDB06FBDFBB3}" srcOrd="0" destOrd="0" presId="urn:microsoft.com/office/officeart/2018/2/layout/IconLabelList"/>
    <dgm:cxn modelId="{EF3FABFD-A1F5-4A2B-9EE3-A71F8D7672F4}" type="presParOf" srcId="{FD1AA091-BED1-4B36-839F-EDB06FBDFBB3}" destId="{7161F0F0-203E-43DF-B6B1-4BEFA2922146}" srcOrd="0" destOrd="0" presId="urn:microsoft.com/office/officeart/2018/2/layout/IconLabelList"/>
    <dgm:cxn modelId="{3B9F6B41-7224-456E-91E3-E23C871E6F40}" type="presParOf" srcId="{FD1AA091-BED1-4B36-839F-EDB06FBDFBB3}" destId="{ECE505FF-6177-4E1F-A048-B9E47D31FF31}" srcOrd="1" destOrd="0" presId="urn:microsoft.com/office/officeart/2018/2/layout/IconLabelList"/>
    <dgm:cxn modelId="{0E6E3DD8-B477-4F41-8B7B-0207FD1530CC}" type="presParOf" srcId="{FD1AA091-BED1-4B36-839F-EDB06FBDFBB3}" destId="{FA176A51-DB1E-4D89-A36D-85A7F7104F2A}" srcOrd="2" destOrd="0" presId="urn:microsoft.com/office/officeart/2018/2/layout/IconLabelList"/>
    <dgm:cxn modelId="{F6983087-18B8-404D-BC34-6C139E3E28CF}" type="presParOf" srcId="{1E7C3D0B-73BB-4A19-8AFF-A04086198FD6}" destId="{622CB728-BF67-4C5B-9CAC-F27147EB7F96}" srcOrd="1" destOrd="0" presId="urn:microsoft.com/office/officeart/2018/2/layout/IconLabelList"/>
    <dgm:cxn modelId="{6BBF006B-63D5-456B-A1E5-C814A805555A}" type="presParOf" srcId="{1E7C3D0B-73BB-4A19-8AFF-A04086198FD6}" destId="{F3C48381-928B-4058-9232-F5F764B6E1C2}" srcOrd="2" destOrd="0" presId="urn:microsoft.com/office/officeart/2018/2/layout/IconLabelList"/>
    <dgm:cxn modelId="{8B457C04-2501-4838-B594-9E31D2C1F408}" type="presParOf" srcId="{F3C48381-928B-4058-9232-F5F764B6E1C2}" destId="{21207965-8FE3-425C-84B8-6DA215481346}" srcOrd="0" destOrd="0" presId="urn:microsoft.com/office/officeart/2018/2/layout/IconLabelList"/>
    <dgm:cxn modelId="{6FC3BE4D-64F5-4475-8137-CE6E99073DB7}" type="presParOf" srcId="{F3C48381-928B-4058-9232-F5F764B6E1C2}" destId="{C1C02EFB-F629-4CD2-AE58-D4FBCFAE2864}" srcOrd="1" destOrd="0" presId="urn:microsoft.com/office/officeart/2018/2/layout/IconLabelList"/>
    <dgm:cxn modelId="{30A0044B-818D-4C8C-B7FE-A5804A010575}" type="presParOf" srcId="{F3C48381-928B-4058-9232-F5F764B6E1C2}" destId="{A67F198D-2595-48E4-9A7E-9330A0E97ACC}" srcOrd="2" destOrd="0" presId="urn:microsoft.com/office/officeart/2018/2/layout/IconLabelList"/>
    <dgm:cxn modelId="{C564C38B-1D4F-4FE9-84E0-E32AED7D4E31}" type="presParOf" srcId="{1E7C3D0B-73BB-4A19-8AFF-A04086198FD6}" destId="{D69C2F8B-A078-42F4-BA8D-C046CD2E9CD8}" srcOrd="3" destOrd="0" presId="urn:microsoft.com/office/officeart/2018/2/layout/IconLabelList"/>
    <dgm:cxn modelId="{009F8D55-C157-4F60-9C9E-E964770057EB}" type="presParOf" srcId="{1E7C3D0B-73BB-4A19-8AFF-A04086198FD6}" destId="{AEA91EE5-6754-4306-8186-D84817D975D4}" srcOrd="4" destOrd="0" presId="urn:microsoft.com/office/officeart/2018/2/layout/IconLabelList"/>
    <dgm:cxn modelId="{710D94AE-7C1E-4F1E-9ACD-3635828C47CA}" type="presParOf" srcId="{AEA91EE5-6754-4306-8186-D84817D975D4}" destId="{118F194F-8CA6-48D4-B03F-F55C59F6E3EE}" srcOrd="0" destOrd="0" presId="urn:microsoft.com/office/officeart/2018/2/layout/IconLabelList"/>
    <dgm:cxn modelId="{2583AF5D-F140-401B-9F9D-C13BE684BDB7}" type="presParOf" srcId="{AEA91EE5-6754-4306-8186-D84817D975D4}" destId="{CCEF6381-C8E5-4F5B-B390-3B01B13FC7BD}" srcOrd="1" destOrd="0" presId="urn:microsoft.com/office/officeart/2018/2/layout/IconLabelList"/>
    <dgm:cxn modelId="{2A8B918A-98DC-43CD-AA6B-E6013C542446}" type="presParOf" srcId="{AEA91EE5-6754-4306-8186-D84817D975D4}" destId="{2B1A1A11-4289-42B7-AC38-7F490F65E7ED}" srcOrd="2" destOrd="0" presId="urn:microsoft.com/office/officeart/2018/2/layout/IconLabelList"/>
    <dgm:cxn modelId="{E35724C4-735A-4C87-9A33-AB99B483DA1B}" type="presParOf" srcId="{1E7C3D0B-73BB-4A19-8AFF-A04086198FD6}" destId="{527429D1-9A69-40B9-9485-A97FB9AA4918}" srcOrd="5" destOrd="0" presId="urn:microsoft.com/office/officeart/2018/2/layout/IconLabelList"/>
    <dgm:cxn modelId="{3D7440A4-8996-4D37-BF0D-B743C1BA3F10}" type="presParOf" srcId="{1E7C3D0B-73BB-4A19-8AFF-A04086198FD6}" destId="{924C6E3D-8FC7-4784-8D64-CA80589877FA}" srcOrd="6" destOrd="0" presId="urn:microsoft.com/office/officeart/2018/2/layout/IconLabelList"/>
    <dgm:cxn modelId="{DE760DFA-3234-4291-9008-BA3C51D19ED1}" type="presParOf" srcId="{924C6E3D-8FC7-4784-8D64-CA80589877FA}" destId="{DFBB5CCD-9072-4387-9BBA-7551C0CDA304}" srcOrd="0" destOrd="0" presId="urn:microsoft.com/office/officeart/2018/2/layout/IconLabelList"/>
    <dgm:cxn modelId="{A88DFA78-DB39-49E0-B32D-6551C94B038B}" type="presParOf" srcId="{924C6E3D-8FC7-4784-8D64-CA80589877FA}" destId="{0D15581A-C0F0-47CA-BA9E-F18E4D9109A5}" srcOrd="1" destOrd="0" presId="urn:microsoft.com/office/officeart/2018/2/layout/IconLabelList"/>
    <dgm:cxn modelId="{E6E89D52-8A39-4907-9CEF-6FB69A66EAC0}" type="presParOf" srcId="{924C6E3D-8FC7-4784-8D64-CA80589877FA}" destId="{D2DF380E-B002-46F0-8EDF-054748D400A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1F0F0-203E-43DF-B6B1-4BEFA2922146}">
      <dsp:nvSpPr>
        <dsp:cNvPr id="0" name=""/>
        <dsp:cNvSpPr/>
      </dsp:nvSpPr>
      <dsp:spPr>
        <a:xfrm>
          <a:off x="537299" y="136220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76A51-DB1E-4D89-A36D-85A7F7104F2A}">
      <dsp:nvSpPr>
        <dsp:cNvPr id="0" name=""/>
        <dsp:cNvSpPr/>
      </dsp:nvSpPr>
      <dsp:spPr>
        <a:xfrm>
          <a:off x="42299" y="244376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Food</a:t>
          </a:r>
        </a:p>
      </dsp:txBody>
      <dsp:txXfrm>
        <a:off x="42299" y="2443760"/>
        <a:ext cx="1800000" cy="720000"/>
      </dsp:txXfrm>
    </dsp:sp>
    <dsp:sp modelId="{21207965-8FE3-425C-84B8-6DA215481346}">
      <dsp:nvSpPr>
        <dsp:cNvPr id="0" name=""/>
        <dsp:cNvSpPr/>
      </dsp:nvSpPr>
      <dsp:spPr>
        <a:xfrm>
          <a:off x="2652300" y="136220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F198D-2595-48E4-9A7E-9330A0E97ACC}">
      <dsp:nvSpPr>
        <dsp:cNvPr id="0" name=""/>
        <dsp:cNvSpPr/>
      </dsp:nvSpPr>
      <dsp:spPr>
        <a:xfrm>
          <a:off x="2157300" y="244376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Warmth</a:t>
          </a:r>
        </a:p>
      </dsp:txBody>
      <dsp:txXfrm>
        <a:off x="2157300" y="2443760"/>
        <a:ext cx="1800000" cy="720000"/>
      </dsp:txXfrm>
    </dsp:sp>
    <dsp:sp modelId="{118F194F-8CA6-48D4-B03F-F55C59F6E3EE}">
      <dsp:nvSpPr>
        <dsp:cNvPr id="0" name=""/>
        <dsp:cNvSpPr/>
      </dsp:nvSpPr>
      <dsp:spPr>
        <a:xfrm>
          <a:off x="4767300" y="136220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1A1A11-4289-42B7-AC38-7F490F65E7ED}">
      <dsp:nvSpPr>
        <dsp:cNvPr id="0" name=""/>
        <dsp:cNvSpPr/>
      </dsp:nvSpPr>
      <dsp:spPr>
        <a:xfrm>
          <a:off x="4272300" y="244376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Shelter</a:t>
          </a:r>
        </a:p>
      </dsp:txBody>
      <dsp:txXfrm>
        <a:off x="4272300" y="2443760"/>
        <a:ext cx="1800000" cy="720000"/>
      </dsp:txXfrm>
    </dsp:sp>
    <dsp:sp modelId="{DFBB5CCD-9072-4387-9BBA-7551C0CDA304}">
      <dsp:nvSpPr>
        <dsp:cNvPr id="0" name=""/>
        <dsp:cNvSpPr/>
      </dsp:nvSpPr>
      <dsp:spPr>
        <a:xfrm>
          <a:off x="6882300" y="136220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F380E-B002-46F0-8EDF-054748D400AD}">
      <dsp:nvSpPr>
        <dsp:cNvPr id="0" name=""/>
        <dsp:cNvSpPr/>
      </dsp:nvSpPr>
      <dsp:spPr>
        <a:xfrm>
          <a:off x="6387300" y="244376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Friendship</a:t>
          </a:r>
        </a:p>
      </dsp:txBody>
      <dsp:txXfrm>
        <a:off x="6387300" y="2443760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8D37-95D3-704A-A584-DEEF115098A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E284-8ABE-E646-BE5B-FF69AF079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9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8D37-95D3-704A-A584-DEEF115098A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E284-8ABE-E646-BE5B-FF69AF079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8D37-95D3-704A-A584-DEEF115098A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E284-8ABE-E646-BE5B-FF69AF079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6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8D37-95D3-704A-A584-DEEF115098A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E284-8ABE-E646-BE5B-FF69AF079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5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8D37-95D3-704A-A584-DEEF115098A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E284-8ABE-E646-BE5B-FF69AF079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06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8D37-95D3-704A-A584-DEEF115098A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E284-8ABE-E646-BE5B-FF69AF079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2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8D37-95D3-704A-A584-DEEF115098A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E284-8ABE-E646-BE5B-FF69AF079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2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8D37-95D3-704A-A584-DEEF115098A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E284-8ABE-E646-BE5B-FF69AF079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0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8D37-95D3-704A-A584-DEEF115098A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E284-8ABE-E646-BE5B-FF69AF079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4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8D37-95D3-704A-A584-DEEF115098A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E284-8ABE-E646-BE5B-FF69AF079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9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8D37-95D3-704A-A584-DEEF115098A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E284-8ABE-E646-BE5B-FF69AF079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37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68D37-95D3-704A-A584-DEEF115098A7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3E284-8ABE-E646-BE5B-FF69AF079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4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BBA6DB66-1791-7922-0152-46094A27A0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999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42D40-8752-C3DD-AED7-5131AF145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7884" y="-145778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sz="4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FA09D-3863-1468-2665-6EF296ED2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7884" y="1360374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Why are you here?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person who has a smart phone instead of a head">
            <a:extLst>
              <a:ext uri="{FF2B5EF4-FFF2-40B4-BE49-F238E27FC236}">
                <a16:creationId xmlns:a16="http://schemas.microsoft.com/office/drawing/2014/main" id="{9AD89DEB-CD4B-3E6E-E4A9-7EB2016126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r="5238" b="3"/>
          <a:stretch/>
        </p:blipFill>
        <p:spPr bwMode="auto">
          <a:xfrm>
            <a:off x="3028949" y="10"/>
            <a:ext cx="6120019" cy="6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Freeform: Shape 615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1FFCC-0CBF-513C-DAFD-6B6877F5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54" y="2950387"/>
            <a:ext cx="2289220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3500">
                <a:solidFill>
                  <a:srgbClr val="FFFFFF"/>
                </a:solidFill>
              </a:rPr>
              <a:t>Distraction</a:t>
            </a:r>
          </a:p>
        </p:txBody>
      </p:sp>
    </p:spTree>
    <p:extLst>
      <p:ext uri="{BB962C8B-B14F-4D97-AF65-F5344CB8AC3E}">
        <p14:creationId xmlns:p14="http://schemas.microsoft.com/office/powerpoint/2010/main" val="111166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2C12BB-C808-99B7-5784-D0A51EED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Numbing</a:t>
            </a:r>
          </a:p>
        </p:txBody>
      </p:sp>
      <p:pic>
        <p:nvPicPr>
          <p:cNvPr id="7170" name="Picture 2" descr="Meh - Free smileys icons">
            <a:extLst>
              <a:ext uri="{FF2B5EF4-FFF2-40B4-BE49-F238E27FC236}">
                <a16:creationId xmlns:a16="http://schemas.microsoft.com/office/drawing/2014/main" id="{75E11A1D-7119-4AA3-9E0F-A0E4C09248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2987" y="885073"/>
            <a:ext cx="5085525" cy="508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127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tanding in front of a large statue of an owl&#10;&#10;Description automatically generated">
            <a:extLst>
              <a:ext uri="{FF2B5EF4-FFF2-40B4-BE49-F238E27FC236}">
                <a16:creationId xmlns:a16="http://schemas.microsoft.com/office/drawing/2014/main" id="{18794F4E-B50F-7832-78B4-5F289D518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92" r="3" b="3"/>
          <a:stretch/>
        </p:blipFill>
        <p:spPr>
          <a:xfrm>
            <a:off x="3028949" y="10"/>
            <a:ext cx="6120019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81431-3BF1-6708-239E-A8F10954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54" y="2950387"/>
            <a:ext cx="2289220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3500">
                <a:solidFill>
                  <a:srgbClr val="FFFFFF"/>
                </a:solidFill>
              </a:rPr>
              <a:t>Totalist belief systems</a:t>
            </a:r>
          </a:p>
        </p:txBody>
      </p:sp>
    </p:spTree>
    <p:extLst>
      <p:ext uri="{BB962C8B-B14F-4D97-AF65-F5344CB8AC3E}">
        <p14:creationId xmlns:p14="http://schemas.microsoft.com/office/powerpoint/2010/main" val="882069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CFFB7-F690-E4A2-79C3-3226DA318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34" y="349664"/>
            <a:ext cx="4384178" cy="1638377"/>
          </a:xfrm>
        </p:spPr>
        <p:txBody>
          <a:bodyPr anchor="b">
            <a:normAutofit/>
          </a:bodyPr>
          <a:lstStyle/>
          <a:p>
            <a:r>
              <a:rPr lang="en-US" sz="3900" dirty="0"/>
              <a:t>Another reaction to absurdity: Aristippus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A7548-791B-B901-88D1-B8F30F94A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91" y="2620641"/>
            <a:ext cx="4378312" cy="3360686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800" dirty="0"/>
              <a:t>Ancient Greek philosopher, and student of Socrates</a:t>
            </a:r>
          </a:p>
          <a:p>
            <a:r>
              <a:rPr lang="en-US" sz="1800" dirty="0"/>
              <a:t>Premise one: we are alive right now</a:t>
            </a:r>
          </a:p>
          <a:p>
            <a:r>
              <a:rPr lang="en-US" sz="1800" dirty="0"/>
              <a:t>Premise two: we will someday day</a:t>
            </a:r>
          </a:p>
          <a:p>
            <a:r>
              <a:rPr lang="en-US" sz="1800" dirty="0"/>
              <a:t>Premise three: pleasure feels good</a:t>
            </a:r>
          </a:p>
          <a:p>
            <a:r>
              <a:rPr lang="en-US" sz="1800" dirty="0"/>
              <a:t>Conclusion: we should devote all our time to seeking out the most intense pleasure possible</a:t>
            </a:r>
          </a:p>
          <a:p>
            <a:r>
              <a:rPr lang="en-US" sz="1800" dirty="0"/>
              <a:t>“The art of life lies in taking pleasures as they pass, and the keenest pleasures are not intellectual, nor are they always moral.”</a:t>
            </a:r>
          </a:p>
          <a:p>
            <a:r>
              <a:rPr lang="en-US" sz="1800" b="1" dirty="0"/>
              <a:t>Hedonism</a:t>
            </a:r>
          </a:p>
          <a:p>
            <a:endParaRPr lang="en-US" sz="1700" dirty="0"/>
          </a:p>
          <a:p>
            <a:endParaRPr lang="en-US" sz="1700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186644" y="1760836"/>
            <a:ext cx="524256" cy="8897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1585" y="399675"/>
            <a:ext cx="3485526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ristippus and the Pursuit of Pleasure | Classical Wisdom Weekly">
            <a:extLst>
              <a:ext uri="{FF2B5EF4-FFF2-40B4-BE49-F238E27FC236}">
                <a16:creationId xmlns:a16="http://schemas.microsoft.com/office/drawing/2014/main" id="{E43C028C-B4A8-7D0B-3079-9DF3C698E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8" r="12156" b="-3"/>
          <a:stretch/>
        </p:blipFill>
        <p:spPr bwMode="auto">
          <a:xfrm>
            <a:off x="5566029" y="627954"/>
            <a:ext cx="3176637" cy="53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ectangle 3086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65107" y="6150940"/>
            <a:ext cx="524256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AF365-56C7-9BDE-C456-7B55FD80D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34" y="349664"/>
            <a:ext cx="4384178" cy="1638377"/>
          </a:xfrm>
        </p:spPr>
        <p:txBody>
          <a:bodyPr anchor="b">
            <a:normAutofit/>
          </a:bodyPr>
          <a:lstStyle/>
          <a:p>
            <a:r>
              <a:rPr lang="en-US" sz="3900"/>
              <a:t>Another reaction to absurdity: Epicurus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83A57-F47E-B09C-1ADC-0F9957DB7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00" y="2238703"/>
            <a:ext cx="4378312" cy="3707251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2000" dirty="0"/>
              <a:t>Ancient Greek philosopher, influenced by Aristippus</a:t>
            </a:r>
          </a:p>
          <a:p>
            <a:r>
              <a:rPr lang="en-US" sz="2000" dirty="0"/>
              <a:t>Like Socrates, he was accused of being an atheist</a:t>
            </a:r>
          </a:p>
          <a:p>
            <a:r>
              <a:rPr lang="en-US" sz="2000" dirty="0"/>
              <a:t>Epicurus’ paradox:</a:t>
            </a:r>
          </a:p>
          <a:p>
            <a:r>
              <a:rPr lang="en-US" sz="2000" dirty="0"/>
              <a:t>If God wants to stop evil, but can’t, then he is not all-powerful</a:t>
            </a:r>
          </a:p>
          <a:p>
            <a:r>
              <a:rPr lang="en-US" sz="2000" dirty="0"/>
              <a:t>If he can stop evil, but doesn’t want to, then he’s not good</a:t>
            </a:r>
          </a:p>
          <a:p>
            <a:r>
              <a:rPr lang="en-US" sz="2000" dirty="0"/>
              <a:t>If he wants to stop evil, and is able to stop evil, then why is there evil?</a:t>
            </a:r>
          </a:p>
          <a:p>
            <a:r>
              <a:rPr lang="en-US" sz="2000" dirty="0"/>
              <a:t>If he is neither able nor willing to stop evil, then why worship him?</a:t>
            </a:r>
          </a:p>
          <a:p>
            <a:r>
              <a:rPr lang="en-US" sz="2000" dirty="0"/>
              <a:t>He was also accused of being a </a:t>
            </a:r>
            <a:r>
              <a:rPr lang="en-US" sz="2000" b="1" dirty="0"/>
              <a:t>hedonist</a:t>
            </a:r>
          </a:p>
          <a:p>
            <a:endParaRPr lang="en-US" sz="1700" dirty="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186644" y="1760836"/>
            <a:ext cx="524256" cy="8897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1585" y="399675"/>
            <a:ext cx="3485526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65107" y="6150940"/>
            <a:ext cx="524256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Premium Photo | Illustration of a portrait of the greek philosopher Epicurus  on the">
            <a:extLst>
              <a:ext uri="{FF2B5EF4-FFF2-40B4-BE49-F238E27FC236}">
                <a16:creationId xmlns:a16="http://schemas.microsoft.com/office/drawing/2014/main" id="{7B2D9C63-776C-B4EE-052F-B32A210F7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48" y="159014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3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BDAEA-8C47-F5AF-A571-549D0C6C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87" y="349664"/>
            <a:ext cx="4384178" cy="1638377"/>
          </a:xfrm>
        </p:spPr>
        <p:txBody>
          <a:bodyPr anchor="b">
            <a:normAutofit/>
          </a:bodyPr>
          <a:lstStyle/>
          <a:p>
            <a:r>
              <a:rPr lang="en-US" sz="4200"/>
              <a:t>Epicurus and death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45363" y="6150940"/>
            <a:ext cx="524256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433100" y="1760836"/>
            <a:ext cx="524256" cy="8897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888" y="399675"/>
            <a:ext cx="3485526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figure holding a skull&#10;&#10;Description automatically generated">
            <a:extLst>
              <a:ext uri="{FF2B5EF4-FFF2-40B4-BE49-F238E27FC236}">
                <a16:creationId xmlns:a16="http://schemas.microsoft.com/office/drawing/2014/main" id="{4435218C-C5D6-4EAE-CBF5-2220AC62BB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92" r="23667" b="-3"/>
          <a:stretch/>
        </p:blipFill>
        <p:spPr>
          <a:xfrm>
            <a:off x="401332" y="627954"/>
            <a:ext cx="3176637" cy="5353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C787F-AE06-4F8F-169A-15A6A5994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696" y="2620641"/>
            <a:ext cx="4378313" cy="3023702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Death was not something to be afraid of</a:t>
            </a:r>
          </a:p>
          <a:p>
            <a:r>
              <a:rPr lang="en-US" sz="2400" dirty="0"/>
              <a:t>If you are afraid of death, you must not be dead yet</a:t>
            </a:r>
          </a:p>
          <a:p>
            <a:r>
              <a:rPr lang="en-US" sz="2400" dirty="0"/>
              <a:t>If you were dead, you wouldn’t be afraid of it</a:t>
            </a:r>
          </a:p>
          <a:p>
            <a:r>
              <a:rPr lang="en-US" sz="2400" dirty="0"/>
              <a:t>You have already not existed, and it didn’t bother you then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56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Epicurean Hedonism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Aristippean</a:t>
            </a:r>
            <a:r>
              <a:rPr lang="en-US" dirty="0"/>
              <a:t> Hedonism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Aristippus: get as much pleasure as you can right now, and the more intense the better.  You could be dead tomorrow, and you’d feel foolish turning down an opportunity today</a:t>
            </a:r>
          </a:p>
          <a:p>
            <a:r>
              <a:rPr lang="en-US" dirty="0"/>
              <a:t>Epicurus: it is more important to minimize pain than to maximize immediate pleasure. Take pleasure in the simplest things, and the end result will be a happy life – a state of </a:t>
            </a:r>
            <a:r>
              <a:rPr lang="en-US" i="1" dirty="0"/>
              <a:t>ataraxia </a:t>
            </a:r>
            <a:r>
              <a:rPr lang="en-US" dirty="0"/>
              <a:t>(tranquility)</a:t>
            </a:r>
          </a:p>
        </p:txBody>
      </p:sp>
    </p:spTree>
    <p:extLst>
      <p:ext uri="{BB962C8B-B14F-4D97-AF65-F5344CB8AC3E}">
        <p14:creationId xmlns:p14="http://schemas.microsoft.com/office/powerpoint/2010/main" val="373116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Epicureanism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all pleasures are natural, and not all natural pleasures are necessary</a:t>
            </a:r>
          </a:p>
          <a:p>
            <a:r>
              <a:rPr lang="en-US" b="1" dirty="0"/>
              <a:t>Natural</a:t>
            </a:r>
            <a:r>
              <a:rPr lang="en-US" dirty="0"/>
              <a:t>: aids in our survival</a:t>
            </a:r>
          </a:p>
          <a:p>
            <a:r>
              <a:rPr lang="en-US" b="1" dirty="0"/>
              <a:t>Necessary</a:t>
            </a:r>
            <a:r>
              <a:rPr lang="en-US" dirty="0"/>
              <a:t>: something that is required</a:t>
            </a:r>
          </a:p>
        </p:txBody>
      </p:sp>
    </p:spTree>
    <p:extLst>
      <p:ext uri="{BB962C8B-B14F-4D97-AF65-F5344CB8AC3E}">
        <p14:creationId xmlns:p14="http://schemas.microsoft.com/office/powerpoint/2010/main" val="267747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77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499" b="1994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62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D14AC-7A51-C21C-2101-572EF9062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6" y="679731"/>
            <a:ext cx="3128996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Scale Entropy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4471C-9157-DB0F-9400-AE6DD8196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06" y="4685288"/>
            <a:ext cx="3128996" cy="10357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Making the bed every morning</a:t>
            </a: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62324" y="1"/>
            <a:ext cx="1834788" cy="5777808"/>
            <a:chOff x="329184" y="1"/>
            <a:chExt cx="524256" cy="5777808"/>
          </a:xfrm>
        </p:grpSpPr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948" y="269324"/>
            <a:ext cx="4587584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n unmade messy bed that is also an evil demon, pop art">
            <a:extLst>
              <a:ext uri="{FF2B5EF4-FFF2-40B4-BE49-F238E27FC236}">
                <a16:creationId xmlns:a16="http://schemas.microsoft.com/office/drawing/2014/main" id="{207DBDD7-D103-EA49-0A4C-C66C5358D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0429" y="1270401"/>
            <a:ext cx="4206622" cy="420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479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6230" r="18755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77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natural necessary pleasures, according to Epicurus?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0D198E-5245-8DEE-FFC2-89BED03F98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63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4CED9-38A5-FB3D-5C59-C0E59E9D8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57" y="2960716"/>
            <a:ext cx="3027251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Medium Scale Entropy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E5026-ABAB-0D26-B9FB-F8B9B61E5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356" y="953037"/>
            <a:ext cx="3027250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of us will die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2984992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ave stone in a cemetery&#10;&#10;Description automatically generated">
            <a:extLst>
              <a:ext uri="{FF2B5EF4-FFF2-40B4-BE49-F238E27FC236}">
                <a16:creationId xmlns:a16="http://schemas.microsoft.com/office/drawing/2014/main" id="{1F0ECDAF-6689-FB8F-7CC6-2F2BCEEA3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84973" y="1349951"/>
            <a:ext cx="5465791" cy="409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3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ck in the sand&#10;&#10;Description automatically generated">
            <a:extLst>
              <a:ext uri="{FF2B5EF4-FFF2-40B4-BE49-F238E27FC236}">
                <a16:creationId xmlns:a16="http://schemas.microsoft.com/office/drawing/2014/main" id="{8C3635A5-5BE6-821C-3C76-6D2D79D196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83" r="24550"/>
          <a:stretch/>
        </p:blipFill>
        <p:spPr>
          <a:xfrm>
            <a:off x="20" y="-2"/>
            <a:ext cx="4057627" cy="6858002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3FA68-143C-EA58-3077-41BF52C9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en-US" sz="3500"/>
              <a:t>Ozymandias by Percy Shelley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8EE5-E1D3-B6DC-80CD-96CBBD5A9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487" y="2285999"/>
            <a:ext cx="3935505" cy="4398580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1600" b="0" i="0" u="none" strike="noStrike" dirty="0">
                <a:effectLst/>
                <a:latin typeface="adobe-garamond-pro"/>
              </a:rPr>
              <a:t>I met a traveller from an antique land,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Who said—“Two vast and trunkless legs of stone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Stand in the desert. . . . Near them, on the sand,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Half sunk a shattered visage lies, whose frown,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And wrinkled lip, and sneer of cold command,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Tell that its sculptor well those passions read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Which yet survive, stamped on these lifeless things,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The hand that mocked them, and the heart that fed;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And on the pedestal, these words appear: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My name is Ozymandias, King of Kings;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Look on my Works, ye Mighty, and despair!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Nothing beside remains. Round the decay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Of that colossal Wreck, boundless and bare</a:t>
            </a:r>
            <a:br>
              <a:rPr lang="en-CA" sz="1600" b="0" i="0" u="none" strike="noStrike" dirty="0">
                <a:effectLst/>
                <a:latin typeface="adobe-garamond-pro"/>
              </a:rPr>
            </a:br>
            <a:r>
              <a:rPr lang="en-CA" sz="1600" b="0" i="0" u="none" strike="noStrike" dirty="0">
                <a:effectLst/>
                <a:latin typeface="adobe-garamond-pro"/>
              </a:rPr>
              <a:t>The lone and level sands stretch far away.”</a:t>
            </a:r>
            <a:br>
              <a:rPr lang="en-CA" sz="1400" b="0" i="0" u="none" strike="noStrike" dirty="0">
                <a:effectLst/>
                <a:latin typeface="adobe-garamond-pro"/>
              </a:rPr>
            </a:br>
            <a:endParaRPr lang="en-CA" sz="1400" b="0" i="0" u="none" strike="noStrike" dirty="0">
              <a:effectLst/>
              <a:latin typeface="adobe-garamond-pro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9788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DFBC1-6897-FDB7-D6C3-FCB9BC48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6" y="679731"/>
            <a:ext cx="3128996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Large Scale Entropy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E507F-A610-000F-E24D-7DD1A60A2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06" y="4685288"/>
            <a:ext cx="3128996" cy="10357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heat death of the universe</a:t>
            </a:r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62324" y="1"/>
            <a:ext cx="1834788" cy="5777808"/>
            <a:chOff x="329184" y="1"/>
            <a:chExt cx="524256" cy="5777808"/>
          </a:xfrm>
        </p:grpSpPr>
        <p:cxnSp>
          <p:nvCxnSpPr>
            <p:cNvPr id="2058" name="Straight Connector 205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948" y="269324"/>
            <a:ext cx="4587584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n cold universe filled with dead stars">
            <a:extLst>
              <a:ext uri="{FF2B5EF4-FFF2-40B4-BE49-F238E27FC236}">
                <a16:creationId xmlns:a16="http://schemas.microsoft.com/office/drawing/2014/main" id="{8A2AA281-81D9-D4F2-2E67-84FDEBEF0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0429" y="1270401"/>
            <a:ext cx="4206622" cy="420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442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351564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FB965-00DC-FB92-F555-9B40ACC7F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56" y="992094"/>
            <a:ext cx="2712684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Absurdity</a:t>
            </a:r>
          </a:p>
        </p:txBody>
      </p:sp>
      <p:pic>
        <p:nvPicPr>
          <p:cNvPr id="5" name="Content Placeholder 4" descr="A person pushing a large rock&#10;&#10;Description automatically generated">
            <a:extLst>
              <a:ext uri="{FF2B5EF4-FFF2-40B4-BE49-F238E27FC236}">
                <a16:creationId xmlns:a16="http://schemas.microsoft.com/office/drawing/2014/main" id="{F9D4D78C-2F2E-D14C-7890-0E5CED5E5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1813" y="1273269"/>
            <a:ext cx="4281487" cy="42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42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8CE2D-740B-459E-BE63-F2F4EACBF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Absurdity and Meaninglessness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E1F5-3878-385C-DFE6-31B386B905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We are in a sliver of something in between two eternal nothings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4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in front of a black hole&#10;&#10;Description automatically generated">
            <a:extLst>
              <a:ext uri="{FF2B5EF4-FFF2-40B4-BE49-F238E27FC236}">
                <a16:creationId xmlns:a16="http://schemas.microsoft.com/office/drawing/2014/main" id="{C3DD1F9D-D7CF-54B9-814A-6F3C19A9B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6" r="8328" b="3"/>
          <a:stretch/>
        </p:blipFill>
        <p:spPr>
          <a:xfrm>
            <a:off x="3028949" y="10"/>
            <a:ext cx="6120019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4A0D6-FF22-7AE7-337E-772FCB274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54" y="2950387"/>
            <a:ext cx="2289220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3500">
                <a:solidFill>
                  <a:srgbClr val="FFFFFF"/>
                </a:solidFill>
              </a:rPr>
              <a:t>Some possible reactions to absurdity</a:t>
            </a:r>
          </a:p>
        </p:txBody>
      </p:sp>
    </p:spTree>
    <p:extLst>
      <p:ext uri="{BB962C8B-B14F-4D97-AF65-F5344CB8AC3E}">
        <p14:creationId xmlns:p14="http://schemas.microsoft.com/office/powerpoint/2010/main" val="3687582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may contain Footwear Shoe Clothing Apparel Sitting Human Person Jeans Pants Denim Animal Poultry and Bird">
            <a:extLst>
              <a:ext uri="{FF2B5EF4-FFF2-40B4-BE49-F238E27FC236}">
                <a16:creationId xmlns:a16="http://schemas.microsoft.com/office/drawing/2014/main" id="{71C250F0-46C3-9639-117A-F9D98D5BB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3" b="1"/>
          <a:stretch/>
        </p:blipFill>
        <p:spPr bwMode="auto">
          <a:xfrm>
            <a:off x="135731" y="182880"/>
            <a:ext cx="8867728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A33D73-589B-B9EB-8C3F-42468BC6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5195"/>
            <a:ext cx="7623913" cy="2806506"/>
          </a:xfrm>
        </p:spPr>
        <p:txBody>
          <a:bodyPr anchor="b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Despair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89E5F-FC6B-83CB-F3D2-FF8F89223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526300"/>
            <a:ext cx="7623913" cy="2588458"/>
          </a:xfrm>
        </p:spPr>
        <p:txBody>
          <a:bodyPr>
            <a:normAutofit/>
          </a:bodyPr>
          <a:lstStyle/>
          <a:p>
            <a:endParaRPr 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3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6080</TotalTime>
  <Words>558</Words>
  <Application>Microsoft Macintosh PowerPoint</Application>
  <PresentationFormat>On-screen Show (4:3)</PresentationFormat>
  <Paragraphs>51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adobe-garamond-pro</vt:lpstr>
      <vt:lpstr>Arial</vt:lpstr>
      <vt:lpstr>Calibri</vt:lpstr>
      <vt:lpstr>Office Theme</vt:lpstr>
      <vt:lpstr>PowerPoint Presentation</vt:lpstr>
      <vt:lpstr>Small Scale Entropy</vt:lpstr>
      <vt:lpstr>Medium Scale Entropy</vt:lpstr>
      <vt:lpstr>Ozymandias by Percy Shelley</vt:lpstr>
      <vt:lpstr>Large Scale Entropy</vt:lpstr>
      <vt:lpstr>Absurdity</vt:lpstr>
      <vt:lpstr>Absurdity and Meaninglessness</vt:lpstr>
      <vt:lpstr>Some possible reactions to absurdity</vt:lpstr>
      <vt:lpstr>Despair</vt:lpstr>
      <vt:lpstr>Distraction</vt:lpstr>
      <vt:lpstr>Numbing</vt:lpstr>
      <vt:lpstr>Totalist belief systems</vt:lpstr>
      <vt:lpstr>Another reaction to absurdity: Aristippus</vt:lpstr>
      <vt:lpstr>Another reaction to absurdity: Epicurus</vt:lpstr>
      <vt:lpstr>Epicurus and death</vt:lpstr>
      <vt:lpstr>Epicurean Hedonism vs Aristippean Hedonism</vt:lpstr>
      <vt:lpstr>Epicureanism</vt:lpstr>
      <vt:lpstr>PowerPoint Presentation</vt:lpstr>
      <vt:lpstr>PowerPoint Presentation</vt:lpstr>
      <vt:lpstr>PowerPoint Presentation</vt:lpstr>
      <vt:lpstr>What are the natural necessary pleasures, according to Epicurus?</vt:lpstr>
    </vt:vector>
  </TitlesOfParts>
  <Company>Humber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Epicurus</dc:title>
  <dc:creator>Nathan Radke</dc:creator>
  <cp:lastModifiedBy>Nathan Radke</cp:lastModifiedBy>
  <cp:revision>13</cp:revision>
  <dcterms:created xsi:type="dcterms:W3CDTF">2014-11-16T06:00:04Z</dcterms:created>
  <dcterms:modified xsi:type="dcterms:W3CDTF">2024-11-21T13:54:52Z</dcterms:modified>
</cp:coreProperties>
</file>